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handoutMasterIdLst>
    <p:handoutMasterId r:id="rId14"/>
  </p:handoutMasterIdLst>
  <p:sldIdLst>
    <p:sldId id="256" r:id="rId2"/>
    <p:sldId id="267" r:id="rId3"/>
    <p:sldId id="264" r:id="rId4"/>
    <p:sldId id="269" r:id="rId5"/>
    <p:sldId id="273" r:id="rId6"/>
    <p:sldId id="274" r:id="rId7"/>
    <p:sldId id="271" r:id="rId8"/>
    <p:sldId id="272" r:id="rId9"/>
    <p:sldId id="276" r:id="rId10"/>
    <p:sldId id="270" r:id="rId11"/>
    <p:sldId id="257" r:id="rId12"/>
  </p:sldIdLst>
  <p:sldSz cx="12192000" cy="6858000"/>
  <p:notesSz cx="7099300" cy="102346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3" autoAdjust="0"/>
    <p:restoredTop sz="81181" autoAdjust="0"/>
  </p:normalViewPr>
  <p:slideViewPr>
    <p:cSldViewPr snapToGrid="0">
      <p:cViewPr varScale="1">
        <p:scale>
          <a:sx n="125" d="100"/>
          <a:sy n="125" d="100"/>
        </p:scale>
        <p:origin x="2880" y="120"/>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notesViewPr>
    <p:cSldViewPr snapToGrid="0" showGuides="1">
      <p:cViewPr varScale="1">
        <p:scale>
          <a:sx n="72" d="100"/>
          <a:sy n="72" d="100"/>
        </p:scale>
        <p:origin x="2244" y="51"/>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4E2D6AC9-5551-4DFB-A8C6-9E51C9CA79E9}"/>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AT"/>
          </a:p>
        </p:txBody>
      </p:sp>
      <p:sp>
        <p:nvSpPr>
          <p:cNvPr id="3" name="Datumsplatzhalter 2">
            <a:extLst>
              <a:ext uri="{FF2B5EF4-FFF2-40B4-BE49-F238E27FC236}">
                <a16:creationId xmlns:a16="http://schemas.microsoft.com/office/drawing/2014/main" id="{F6274172-B30B-45BA-99A5-24B512523672}"/>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8DB73A97-74D3-44ED-B6D9-96EC53EBB5E3}" type="datetimeFigureOut">
              <a:rPr lang="en-AT" smtClean="0"/>
              <a:t>01/05/2022</a:t>
            </a:fld>
            <a:endParaRPr lang="en-AT"/>
          </a:p>
        </p:txBody>
      </p:sp>
      <p:sp>
        <p:nvSpPr>
          <p:cNvPr id="4" name="Fußzeilenplatzhalter 3">
            <a:extLst>
              <a:ext uri="{FF2B5EF4-FFF2-40B4-BE49-F238E27FC236}">
                <a16:creationId xmlns:a16="http://schemas.microsoft.com/office/drawing/2014/main" id="{97D10322-AA95-4ED8-BE11-EDA21BF35D97}"/>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AT"/>
          </a:p>
        </p:txBody>
      </p:sp>
      <p:sp>
        <p:nvSpPr>
          <p:cNvPr id="5" name="Foliennummernplatzhalter 4">
            <a:extLst>
              <a:ext uri="{FF2B5EF4-FFF2-40B4-BE49-F238E27FC236}">
                <a16:creationId xmlns:a16="http://schemas.microsoft.com/office/drawing/2014/main" id="{9A717142-2D08-4183-BD25-875F15C92DCD}"/>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25B5AD17-CC75-48CE-8728-11A9825223C3}" type="slidenum">
              <a:rPr lang="en-AT" smtClean="0"/>
              <a:t>‹Nr.›</a:t>
            </a:fld>
            <a:endParaRPr lang="en-AT"/>
          </a:p>
        </p:txBody>
      </p:sp>
    </p:spTree>
    <p:extLst>
      <p:ext uri="{BB962C8B-B14F-4D97-AF65-F5344CB8AC3E}">
        <p14:creationId xmlns:p14="http://schemas.microsoft.com/office/powerpoint/2010/main" val="922037134"/>
      </p:ext>
    </p:extLst>
  </p:cSld>
  <p:clrMap bg1="lt1" tx1="dk1" bg2="lt2" tx2="dk2" accent1="accent1" accent2="accent2" accent3="accent3" accent4="accent4" accent5="accent5" accent6="accent6" hlink="hlink" folHlink="folHlink"/>
  <p:hf hdr="0" ftr="0" dt="0"/>
</p:handoutMaster>
</file>

<file path=ppt/media/image1.png>
</file>

<file path=ppt/media/image10.JPG>
</file>

<file path=ppt/media/image11.JPG>
</file>

<file path=ppt/media/image12.JPG>
</file>

<file path=ppt/media/image13.png>
</file>

<file path=ppt/media/image14.png>
</file>

<file path=ppt/media/image15.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AT"/>
          </a:p>
        </p:txBody>
      </p:sp>
      <p:sp>
        <p:nvSpPr>
          <p:cNvPr id="3" name="Datumsplatzhalt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2D69BC5C-3A57-475C-A052-E87B80C9FDA9}" type="datetimeFigureOut">
              <a:rPr lang="en-AT" smtClean="0"/>
              <a:t>01/05/2022</a:t>
            </a:fld>
            <a:endParaRPr lang="en-AT"/>
          </a:p>
        </p:txBody>
      </p:sp>
      <p:sp>
        <p:nvSpPr>
          <p:cNvPr id="4" name="Folienbildplatzhalt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AT"/>
          </a:p>
        </p:txBody>
      </p:sp>
      <p:sp>
        <p:nvSpPr>
          <p:cNvPr id="5" name="Notizenplatzhalt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AT"/>
          </a:p>
        </p:txBody>
      </p:sp>
      <p:sp>
        <p:nvSpPr>
          <p:cNvPr id="6" name="Fußzeilenplatzhalt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AT"/>
          </a:p>
        </p:txBody>
      </p:sp>
      <p:sp>
        <p:nvSpPr>
          <p:cNvPr id="7" name="Foliennummernplatzhalt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A6DEC4F1-1674-4533-A3DE-B901660ECFCE}" type="slidenum">
              <a:rPr lang="en-AT" smtClean="0"/>
              <a:t>‹Nr.›</a:t>
            </a:fld>
            <a:endParaRPr lang="en-AT"/>
          </a:p>
        </p:txBody>
      </p:sp>
    </p:spTree>
    <p:extLst>
      <p:ext uri="{BB962C8B-B14F-4D97-AF65-F5344CB8AC3E}">
        <p14:creationId xmlns:p14="http://schemas.microsoft.com/office/powerpoint/2010/main" val="302018909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Hello </a:t>
            </a:r>
            <a:r>
              <a:rPr lang="de-DE" dirty="0" err="1"/>
              <a:t>everybody</a:t>
            </a:r>
            <a:r>
              <a:rPr lang="de-DE" dirty="0"/>
              <a:t>,</a:t>
            </a:r>
          </a:p>
          <a:p>
            <a:r>
              <a:rPr lang="de-DE" dirty="0"/>
              <a:t>Welcome </a:t>
            </a:r>
            <a:r>
              <a:rPr lang="de-DE" dirty="0" err="1"/>
              <a:t>to</a:t>
            </a:r>
            <a:r>
              <a:rPr lang="de-DE" dirty="0"/>
              <a:t> </a:t>
            </a:r>
            <a:r>
              <a:rPr lang="de-DE" dirty="0" err="1"/>
              <a:t>my</a:t>
            </a:r>
            <a:r>
              <a:rPr lang="de-DE" dirty="0"/>
              <a:t> </a:t>
            </a:r>
            <a:r>
              <a:rPr lang="de-DE" dirty="0" err="1"/>
              <a:t>Presentation</a:t>
            </a:r>
            <a:r>
              <a:rPr lang="de-DE" dirty="0"/>
              <a:t> </a:t>
            </a:r>
            <a:r>
              <a:rPr lang="de-DE" dirty="0" err="1"/>
              <a:t>of</a:t>
            </a:r>
            <a:r>
              <a:rPr lang="de-DE" dirty="0"/>
              <a:t>  a </a:t>
            </a:r>
            <a:r>
              <a:rPr lang="en-GB" sz="1200" dirty="0">
                <a:effectLst/>
                <a:latin typeface="Arial" panose="020B0604020202020204" pitchFamily="34" charset="0"/>
              </a:rPr>
              <a:t>Graphical User Interface and Data Handling for a Nuclear Quadrupole Resonance Software Defined Radio Spectrometer</a:t>
            </a:r>
            <a:endParaRPr lang="de-DE" dirty="0"/>
          </a:p>
        </p:txBody>
      </p:sp>
      <p:sp>
        <p:nvSpPr>
          <p:cNvPr id="4" name="Foliennummernplatzhalter 3"/>
          <p:cNvSpPr>
            <a:spLocks noGrp="1"/>
          </p:cNvSpPr>
          <p:nvPr>
            <p:ph type="sldNum" sz="quarter" idx="5"/>
          </p:nvPr>
        </p:nvSpPr>
        <p:spPr/>
        <p:txBody>
          <a:bodyPr/>
          <a:lstStyle/>
          <a:p>
            <a:fld id="{A6DEC4F1-1674-4533-A3DE-B901660ECFCE}" type="slidenum">
              <a:rPr lang="en-AT" smtClean="0"/>
              <a:t>1</a:t>
            </a:fld>
            <a:endParaRPr lang="en-AT"/>
          </a:p>
        </p:txBody>
      </p:sp>
    </p:spTree>
    <p:extLst>
      <p:ext uri="{BB962C8B-B14F-4D97-AF65-F5344CB8AC3E}">
        <p14:creationId xmlns:p14="http://schemas.microsoft.com/office/powerpoint/2010/main" val="15721401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noProof="0" dirty="0" err="1"/>
              <a:t>Thoughts</a:t>
            </a:r>
            <a:r>
              <a:rPr lang="de-DE" noProof="0" dirty="0"/>
              <a:t> </a:t>
            </a:r>
            <a:r>
              <a:rPr lang="de-DE" noProof="0" dirty="0" err="1"/>
              <a:t>for</a:t>
            </a:r>
            <a:r>
              <a:rPr lang="de-DE" noProof="0" dirty="0"/>
              <a:t> </a:t>
            </a:r>
            <a:r>
              <a:rPr lang="de-DE" noProof="0" dirty="0" err="1"/>
              <a:t>expention</a:t>
            </a:r>
            <a:r>
              <a:rPr lang="de-DE" noProof="0" dirty="0"/>
              <a:t> </a:t>
            </a:r>
            <a:r>
              <a:rPr lang="de-DE" noProof="0" dirty="0" err="1"/>
              <a:t>were</a:t>
            </a:r>
            <a:r>
              <a:rPr lang="de-DE" noProof="0" dirty="0"/>
              <a:t> </a:t>
            </a:r>
            <a:r>
              <a:rPr lang="de-DE" noProof="0" dirty="0" err="1"/>
              <a:t>made</a:t>
            </a:r>
            <a:r>
              <a:rPr lang="de-DE" noProof="0" dirty="0"/>
              <a:t> </a:t>
            </a:r>
            <a:r>
              <a:rPr lang="de-DE" noProof="0" dirty="0" err="1"/>
              <a:t>sow</a:t>
            </a:r>
            <a:r>
              <a:rPr lang="de-DE" noProof="0" dirty="0"/>
              <a:t> </a:t>
            </a:r>
            <a:r>
              <a:rPr lang="de-DE" noProof="0" dirty="0" err="1"/>
              <a:t>that</a:t>
            </a:r>
            <a:r>
              <a:rPr lang="de-DE" noProof="0" dirty="0"/>
              <a:t> Pulse </a:t>
            </a:r>
            <a:r>
              <a:rPr lang="de-DE" noProof="0" dirty="0" err="1"/>
              <a:t>shaping</a:t>
            </a:r>
            <a:r>
              <a:rPr lang="de-DE" noProof="0" dirty="0"/>
              <a:t> and a </a:t>
            </a:r>
            <a:r>
              <a:rPr lang="de-DE" noProof="0" dirty="0" err="1"/>
              <a:t>automatic</a:t>
            </a:r>
            <a:r>
              <a:rPr lang="de-DE" noProof="0" dirty="0"/>
              <a:t> </a:t>
            </a:r>
            <a:r>
              <a:rPr lang="de-DE" noProof="0" dirty="0" err="1"/>
              <a:t>tuning</a:t>
            </a:r>
            <a:r>
              <a:rPr lang="de-DE" noProof="0" dirty="0"/>
              <a:t> and </a:t>
            </a:r>
            <a:r>
              <a:rPr lang="de-DE" noProof="0" dirty="0" err="1"/>
              <a:t>matching</a:t>
            </a:r>
            <a:r>
              <a:rPr lang="de-DE" noProof="0" dirty="0"/>
              <a:t> </a:t>
            </a:r>
            <a:r>
              <a:rPr lang="de-DE" noProof="0" dirty="0" err="1"/>
              <a:t>system</a:t>
            </a:r>
            <a:r>
              <a:rPr lang="de-DE" noProof="0" dirty="0"/>
              <a:t> </a:t>
            </a:r>
            <a:r>
              <a:rPr lang="de-DE" noProof="0" dirty="0" err="1"/>
              <a:t>can</a:t>
            </a:r>
            <a:r>
              <a:rPr lang="de-DE" noProof="0" dirty="0"/>
              <a:t> </a:t>
            </a:r>
            <a:r>
              <a:rPr lang="de-DE" noProof="0" dirty="0" err="1"/>
              <a:t>be</a:t>
            </a:r>
            <a:r>
              <a:rPr lang="de-DE" noProof="0" dirty="0"/>
              <a:t> </a:t>
            </a:r>
            <a:r>
              <a:rPr lang="de-DE" noProof="0" dirty="0" err="1"/>
              <a:t>easliy</a:t>
            </a:r>
            <a:r>
              <a:rPr lang="de-DE" noProof="0" dirty="0"/>
              <a:t> </a:t>
            </a:r>
            <a:r>
              <a:rPr lang="de-DE" noProof="0" dirty="0" err="1"/>
              <a:t>implemented</a:t>
            </a:r>
            <a:r>
              <a:rPr lang="de-DE" noProof="0" dirty="0"/>
              <a:t> in a </a:t>
            </a:r>
            <a:r>
              <a:rPr lang="de-DE" noProof="0" dirty="0" err="1"/>
              <a:t>later</a:t>
            </a:r>
            <a:r>
              <a:rPr lang="de-DE" noProof="0" dirty="0"/>
              <a:t> </a:t>
            </a:r>
            <a:r>
              <a:rPr lang="de-DE" noProof="0" dirty="0" err="1"/>
              <a:t>state</a:t>
            </a:r>
            <a:r>
              <a:rPr lang="de-DE" noProof="0" dirty="0"/>
              <a:t>.</a:t>
            </a:r>
            <a:br>
              <a:rPr lang="de-DE" noProof="0" dirty="0"/>
            </a:br>
            <a:r>
              <a:rPr lang="de-DE" noProof="0" dirty="0"/>
              <a:t>I </a:t>
            </a:r>
            <a:r>
              <a:rPr lang="de-DE" noProof="0" dirty="0" err="1"/>
              <a:t>can</a:t>
            </a:r>
            <a:r>
              <a:rPr lang="de-DE" noProof="0" dirty="0"/>
              <a:t> </a:t>
            </a:r>
            <a:r>
              <a:rPr lang="de-DE" noProof="0" dirty="0" err="1"/>
              <a:t>tell</a:t>
            </a:r>
            <a:r>
              <a:rPr lang="de-DE" noProof="0" dirty="0"/>
              <a:t> </a:t>
            </a:r>
            <a:r>
              <a:rPr lang="de-DE" noProof="0" dirty="0" err="1"/>
              <a:t>that</a:t>
            </a:r>
            <a:r>
              <a:rPr lang="de-DE" noProof="0" dirty="0"/>
              <a:t> </a:t>
            </a:r>
            <a:r>
              <a:rPr lang="de-DE" noProof="0" dirty="0" err="1"/>
              <a:t>the</a:t>
            </a:r>
            <a:r>
              <a:rPr lang="de-DE" noProof="0" dirty="0"/>
              <a:t> </a:t>
            </a:r>
            <a:r>
              <a:rPr lang="de-DE" noProof="0" dirty="0" err="1"/>
              <a:t>development</a:t>
            </a:r>
            <a:r>
              <a:rPr lang="de-DE" noProof="0" dirty="0"/>
              <a:t> </a:t>
            </a:r>
            <a:r>
              <a:rPr lang="de-DE" noProof="0" dirty="0" err="1"/>
              <a:t>of</a:t>
            </a:r>
            <a:r>
              <a:rPr lang="de-DE" noProof="0" dirty="0"/>
              <a:t> a </a:t>
            </a:r>
            <a:r>
              <a:rPr lang="de-DE" noProof="0" dirty="0" err="1"/>
              <a:t>tuning</a:t>
            </a:r>
            <a:r>
              <a:rPr lang="de-DE" noProof="0" dirty="0"/>
              <a:t> and </a:t>
            </a:r>
            <a:r>
              <a:rPr lang="de-DE" noProof="0" dirty="0" err="1"/>
              <a:t>matching</a:t>
            </a:r>
            <a:r>
              <a:rPr lang="de-DE" noProof="0" dirty="0"/>
              <a:t> </a:t>
            </a:r>
            <a:r>
              <a:rPr lang="de-DE" noProof="0" dirty="0" err="1"/>
              <a:t>system</a:t>
            </a:r>
            <a:r>
              <a:rPr lang="de-DE" noProof="0" dirty="0"/>
              <a:t> </a:t>
            </a:r>
            <a:r>
              <a:rPr lang="de-DE" noProof="0" dirty="0" err="1"/>
              <a:t>has</a:t>
            </a:r>
            <a:r>
              <a:rPr lang="de-DE" noProof="0" dirty="0"/>
              <a:t> </a:t>
            </a:r>
            <a:r>
              <a:rPr lang="de-DE" noProof="0" dirty="0" err="1"/>
              <a:t>been</a:t>
            </a:r>
            <a:r>
              <a:rPr lang="de-DE" noProof="0" dirty="0"/>
              <a:t> </a:t>
            </a:r>
            <a:r>
              <a:rPr lang="de-DE" noProof="0" dirty="0" err="1"/>
              <a:t>olready</a:t>
            </a:r>
            <a:r>
              <a:rPr lang="de-DE" noProof="0" dirty="0"/>
              <a:t> </a:t>
            </a:r>
            <a:r>
              <a:rPr lang="de-DE" noProof="0" dirty="0" err="1"/>
              <a:t>started</a:t>
            </a:r>
            <a:r>
              <a:rPr lang="de-DE" noProof="0" dirty="0"/>
              <a:t> but was not </a:t>
            </a:r>
            <a:r>
              <a:rPr lang="de-DE" noProof="0" dirty="0" err="1"/>
              <a:t>implemented</a:t>
            </a:r>
            <a:r>
              <a:rPr lang="de-DE" noProof="0" dirty="0"/>
              <a:t> </a:t>
            </a:r>
            <a:r>
              <a:rPr lang="de-DE" noProof="0" dirty="0" err="1"/>
              <a:t>into</a:t>
            </a:r>
            <a:r>
              <a:rPr lang="de-DE" noProof="0" dirty="0"/>
              <a:t> </a:t>
            </a:r>
            <a:r>
              <a:rPr lang="de-DE" noProof="0" dirty="0" err="1"/>
              <a:t>the</a:t>
            </a:r>
            <a:r>
              <a:rPr lang="de-DE" noProof="0" dirty="0"/>
              <a:t> Software.</a:t>
            </a:r>
            <a:endParaRPr lang="en-GB" noProof="0" dirty="0"/>
          </a:p>
          <a:p>
            <a:endParaRPr lang="en-AT" dirty="0"/>
          </a:p>
        </p:txBody>
      </p:sp>
      <p:sp>
        <p:nvSpPr>
          <p:cNvPr id="4" name="Foliennummernplatzhalter 3"/>
          <p:cNvSpPr>
            <a:spLocks noGrp="1"/>
          </p:cNvSpPr>
          <p:nvPr>
            <p:ph type="sldNum" sz="quarter" idx="5"/>
          </p:nvPr>
        </p:nvSpPr>
        <p:spPr/>
        <p:txBody>
          <a:bodyPr/>
          <a:lstStyle/>
          <a:p>
            <a:fld id="{A6DEC4F1-1674-4533-A3DE-B901660ECFCE}" type="slidenum">
              <a:rPr lang="en-AT" smtClean="0"/>
              <a:t>10</a:t>
            </a:fld>
            <a:endParaRPr lang="en-AT"/>
          </a:p>
        </p:txBody>
      </p:sp>
    </p:spTree>
    <p:extLst>
      <p:ext uri="{BB962C8B-B14F-4D97-AF65-F5344CB8AC3E}">
        <p14:creationId xmlns:p14="http://schemas.microsoft.com/office/powerpoint/2010/main" val="1521090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sz="1300" dirty="0"/>
              <a:t>It can be seen, custom developed software is highly specialized to its application. With the continuous development of high capable software, the development will accelerate valid and appreciated findings in the </a:t>
            </a:r>
            <a:r>
              <a:rPr lang="de-AT" sz="2000" dirty="0" err="1"/>
              <a:t>Nuclear</a:t>
            </a:r>
            <a:r>
              <a:rPr lang="de-AT" sz="2000" dirty="0"/>
              <a:t> Quadrupole </a:t>
            </a:r>
            <a:r>
              <a:rPr lang="de-AT" sz="2000" dirty="0" err="1"/>
              <a:t>Resonance</a:t>
            </a:r>
            <a:r>
              <a:rPr lang="de-AT" sz="1300" dirty="0"/>
              <a:t> </a:t>
            </a:r>
            <a:r>
              <a:rPr lang="de-AT" sz="1300" dirty="0" err="1"/>
              <a:t>applications</a:t>
            </a:r>
            <a:r>
              <a:rPr lang="de-AT" sz="1300" dirty="0"/>
              <a:t>. </a:t>
            </a:r>
          </a:p>
          <a:p>
            <a:endParaRPr lang="de-AT" sz="1300" dirty="0"/>
          </a:p>
          <a:p>
            <a:r>
              <a:rPr lang="en-GB" sz="1300" dirty="0"/>
              <a:t>I hope in the Future that the </a:t>
            </a:r>
            <a:r>
              <a:rPr lang="en-GB" sz="1300" dirty="0" err="1"/>
              <a:t>Projekt</a:t>
            </a:r>
            <a:r>
              <a:rPr lang="en-GB" sz="1300" dirty="0"/>
              <a:t> will see further developed.</a:t>
            </a:r>
          </a:p>
          <a:p>
            <a:r>
              <a:rPr lang="de-AT" sz="1300" dirty="0"/>
              <a:t>.</a:t>
            </a:r>
            <a:br>
              <a:rPr lang="de-AT" sz="1300" dirty="0"/>
            </a:br>
            <a:br>
              <a:rPr lang="de-AT" sz="1300" dirty="0"/>
            </a:br>
            <a:r>
              <a:rPr lang="de-AT" sz="1300" dirty="0" err="1"/>
              <a:t>Thank</a:t>
            </a:r>
            <a:r>
              <a:rPr lang="de-AT" sz="1300" dirty="0"/>
              <a:t> </a:t>
            </a:r>
            <a:r>
              <a:rPr lang="de-AT" sz="1300" dirty="0" err="1"/>
              <a:t>you</a:t>
            </a:r>
            <a:r>
              <a:rPr lang="de-AT" sz="1300" dirty="0"/>
              <a:t> </a:t>
            </a:r>
            <a:r>
              <a:rPr lang="de-AT" sz="1300" dirty="0" err="1"/>
              <a:t>for</a:t>
            </a:r>
            <a:r>
              <a:rPr lang="de-AT" sz="1300" dirty="0"/>
              <a:t> </a:t>
            </a:r>
            <a:r>
              <a:rPr lang="de-AT" sz="1300" dirty="0" err="1"/>
              <a:t>your</a:t>
            </a:r>
            <a:r>
              <a:rPr lang="de-AT" sz="1300" dirty="0"/>
              <a:t> </a:t>
            </a:r>
            <a:r>
              <a:rPr lang="de-AT" sz="1300" dirty="0" err="1"/>
              <a:t>attention</a:t>
            </a:r>
            <a:br>
              <a:rPr lang="de-AT" sz="1300" dirty="0"/>
            </a:br>
            <a:r>
              <a:rPr lang="de-AT" sz="1300" dirty="0" err="1"/>
              <a:t>For</a:t>
            </a:r>
            <a:r>
              <a:rPr lang="de-AT" sz="1300" dirty="0"/>
              <a:t> </a:t>
            </a:r>
            <a:r>
              <a:rPr lang="de-AT" sz="1300" dirty="0" err="1"/>
              <a:t>any</a:t>
            </a:r>
            <a:r>
              <a:rPr lang="de-AT" sz="1300" dirty="0"/>
              <a:t> Question </a:t>
            </a:r>
            <a:r>
              <a:rPr lang="de-AT" sz="1300" dirty="0" err="1"/>
              <a:t>feel</a:t>
            </a:r>
            <a:r>
              <a:rPr lang="de-AT" sz="1300" dirty="0"/>
              <a:t> </a:t>
            </a:r>
            <a:r>
              <a:rPr lang="de-AT" sz="1300" dirty="0" err="1"/>
              <a:t>free</a:t>
            </a:r>
            <a:r>
              <a:rPr lang="de-AT" sz="1300" dirty="0"/>
              <a:t> </a:t>
            </a:r>
            <a:r>
              <a:rPr lang="de-AT" sz="1300" dirty="0" err="1"/>
              <a:t>to</a:t>
            </a:r>
            <a:r>
              <a:rPr lang="de-AT" sz="1300" dirty="0"/>
              <a:t> </a:t>
            </a:r>
            <a:r>
              <a:rPr lang="de-AT" sz="1300" dirty="0" err="1"/>
              <a:t>ask</a:t>
            </a:r>
            <a:r>
              <a:rPr lang="de-AT" sz="1300" dirty="0"/>
              <a:t> </a:t>
            </a:r>
            <a:r>
              <a:rPr lang="de-AT" sz="1300" dirty="0" err="1"/>
              <a:t>them</a:t>
            </a:r>
            <a:r>
              <a:rPr lang="de-AT" sz="1300" dirty="0"/>
              <a:t> </a:t>
            </a:r>
            <a:r>
              <a:rPr lang="de-AT" sz="1300" dirty="0" err="1"/>
              <a:t>now</a:t>
            </a:r>
            <a:endParaRPr lang="en-AT" dirty="0"/>
          </a:p>
        </p:txBody>
      </p:sp>
      <p:sp>
        <p:nvSpPr>
          <p:cNvPr id="4" name="Foliennummernplatzhalter 3"/>
          <p:cNvSpPr>
            <a:spLocks noGrp="1"/>
          </p:cNvSpPr>
          <p:nvPr>
            <p:ph type="sldNum" sz="quarter" idx="5"/>
          </p:nvPr>
        </p:nvSpPr>
        <p:spPr/>
        <p:txBody>
          <a:bodyPr/>
          <a:lstStyle/>
          <a:p>
            <a:fld id="{A6DEC4F1-1674-4533-A3DE-B901660ECFCE}" type="slidenum">
              <a:rPr lang="en-AT" smtClean="0"/>
              <a:t>11</a:t>
            </a:fld>
            <a:endParaRPr lang="en-AT"/>
          </a:p>
        </p:txBody>
      </p:sp>
    </p:spTree>
    <p:extLst>
      <p:ext uri="{BB962C8B-B14F-4D97-AF65-F5344CB8AC3E}">
        <p14:creationId xmlns:p14="http://schemas.microsoft.com/office/powerpoint/2010/main" val="3917104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Short overview of what, I will be talking about in my </a:t>
            </a:r>
            <a:r>
              <a:rPr lang="en-GB" dirty="0" err="1"/>
              <a:t>praesentation</a:t>
            </a:r>
            <a:r>
              <a:rPr lang="en-GB" dirty="0"/>
              <a:t>. </a:t>
            </a:r>
            <a:br>
              <a:rPr lang="en-GB" dirty="0"/>
            </a:br>
            <a:endParaRPr lang="en-GB" dirty="0"/>
          </a:p>
        </p:txBody>
      </p:sp>
      <p:sp>
        <p:nvSpPr>
          <p:cNvPr id="4" name="Foliennummernplatzhalter 3"/>
          <p:cNvSpPr>
            <a:spLocks noGrp="1"/>
          </p:cNvSpPr>
          <p:nvPr>
            <p:ph type="sldNum" sz="quarter" idx="5"/>
          </p:nvPr>
        </p:nvSpPr>
        <p:spPr/>
        <p:txBody>
          <a:bodyPr/>
          <a:lstStyle/>
          <a:p>
            <a:fld id="{A6DEC4F1-1674-4533-A3DE-B901660ECFCE}" type="slidenum">
              <a:rPr lang="en-AT" smtClean="0"/>
              <a:t>2</a:t>
            </a:fld>
            <a:endParaRPr lang="en-AT"/>
          </a:p>
        </p:txBody>
      </p:sp>
    </p:spTree>
    <p:extLst>
      <p:ext uri="{BB962C8B-B14F-4D97-AF65-F5344CB8AC3E}">
        <p14:creationId xmlns:p14="http://schemas.microsoft.com/office/powerpoint/2010/main" val="4105563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The </a:t>
            </a:r>
            <a:r>
              <a:rPr lang="de-DE" dirty="0" err="1"/>
              <a:t>Introduction</a:t>
            </a:r>
            <a:r>
              <a:rPr lang="de-DE" dirty="0"/>
              <a:t>:</a:t>
            </a:r>
          </a:p>
          <a:p>
            <a:r>
              <a:rPr lang="de-DE" dirty="0"/>
              <a:t>This </a:t>
            </a:r>
            <a:r>
              <a:rPr lang="de-DE" dirty="0" err="1"/>
              <a:t>is</a:t>
            </a:r>
            <a:r>
              <a:rPr lang="de-DE" dirty="0"/>
              <a:t> </a:t>
            </a:r>
            <a:r>
              <a:rPr lang="de-DE" dirty="0" err="1"/>
              <a:t>how</a:t>
            </a:r>
            <a:r>
              <a:rPr lang="de-DE" dirty="0"/>
              <a:t> </a:t>
            </a:r>
            <a:r>
              <a:rPr lang="de-DE" dirty="0" err="1"/>
              <a:t>the</a:t>
            </a:r>
            <a:r>
              <a:rPr lang="de-DE" dirty="0"/>
              <a:t> </a:t>
            </a:r>
            <a:r>
              <a:rPr lang="de-DE" dirty="0" err="1"/>
              <a:t>setup</a:t>
            </a:r>
            <a:r>
              <a:rPr lang="de-DE" dirty="0"/>
              <a:t> was </a:t>
            </a:r>
            <a:r>
              <a:rPr lang="de-DE" dirty="0" err="1"/>
              <a:t>finalised</a:t>
            </a:r>
            <a:r>
              <a:rPr lang="de-DE" dirty="0"/>
              <a:t>. </a:t>
            </a:r>
            <a:r>
              <a:rPr lang="de-DE" dirty="0" err="1"/>
              <a:t>It</a:t>
            </a:r>
            <a:r>
              <a:rPr lang="de-DE" dirty="0"/>
              <a:t> </a:t>
            </a:r>
            <a:r>
              <a:rPr lang="de-DE" dirty="0" err="1"/>
              <a:t>represents</a:t>
            </a:r>
            <a:r>
              <a:rPr lang="de-DE" dirty="0"/>
              <a:t> a </a:t>
            </a:r>
            <a:r>
              <a:rPr lang="de-DE" dirty="0" err="1"/>
              <a:t>single</a:t>
            </a:r>
            <a:r>
              <a:rPr lang="de-DE" dirty="0"/>
              <a:t> </a:t>
            </a:r>
            <a:r>
              <a:rPr lang="de-DE" dirty="0" err="1"/>
              <a:t>frequency</a:t>
            </a:r>
            <a:r>
              <a:rPr lang="de-DE" dirty="0"/>
              <a:t>, </a:t>
            </a:r>
            <a:r>
              <a:rPr lang="de-DE" dirty="0" err="1"/>
              <a:t>manual</a:t>
            </a:r>
            <a:r>
              <a:rPr lang="de-DE" dirty="0"/>
              <a:t> </a:t>
            </a:r>
            <a:r>
              <a:rPr lang="de-DE" dirty="0" err="1"/>
              <a:t>tuning</a:t>
            </a:r>
            <a:r>
              <a:rPr lang="de-DE" dirty="0"/>
              <a:t> and </a:t>
            </a:r>
            <a:r>
              <a:rPr lang="de-DE" dirty="0" err="1"/>
              <a:t>matching</a:t>
            </a:r>
            <a:r>
              <a:rPr lang="de-DE" dirty="0"/>
              <a:t> </a:t>
            </a:r>
            <a:r>
              <a:rPr lang="de-DE" dirty="0" err="1"/>
              <a:t>setup</a:t>
            </a:r>
            <a:r>
              <a:rPr lang="de-DE" dirty="0"/>
              <a:t>. </a:t>
            </a:r>
          </a:p>
          <a:p>
            <a:r>
              <a:rPr lang="de-DE" dirty="0" err="1"/>
              <a:t>It</a:t>
            </a:r>
            <a:r>
              <a:rPr lang="de-DE" dirty="0"/>
              <a:t> </a:t>
            </a:r>
            <a:r>
              <a:rPr lang="de-DE" dirty="0" err="1"/>
              <a:t>starts</a:t>
            </a:r>
            <a:r>
              <a:rPr lang="de-DE" dirty="0"/>
              <a:t> </a:t>
            </a:r>
            <a:r>
              <a:rPr lang="de-DE" dirty="0" err="1"/>
              <a:t>with</a:t>
            </a:r>
            <a:r>
              <a:rPr lang="de-DE" dirty="0"/>
              <a:t> </a:t>
            </a:r>
            <a:r>
              <a:rPr lang="de-DE" dirty="0" err="1"/>
              <a:t>the</a:t>
            </a:r>
            <a:r>
              <a:rPr lang="de-DE" dirty="0"/>
              <a:t> Host PC and </a:t>
            </a:r>
            <a:r>
              <a:rPr lang="de-DE" dirty="0" err="1"/>
              <a:t>the</a:t>
            </a:r>
            <a:r>
              <a:rPr lang="de-DE" dirty="0"/>
              <a:t> </a:t>
            </a:r>
            <a:r>
              <a:rPr lang="de-DE" dirty="0" err="1"/>
              <a:t>LimeSDR</a:t>
            </a:r>
            <a:r>
              <a:rPr lang="de-DE" dirty="0"/>
              <a:t>. Seen in </a:t>
            </a:r>
            <a:r>
              <a:rPr lang="de-DE" dirty="0" err="1"/>
              <a:t>the</a:t>
            </a:r>
            <a:r>
              <a:rPr lang="de-DE" dirty="0"/>
              <a:t> top </a:t>
            </a:r>
            <a:r>
              <a:rPr lang="de-DE" dirty="0" err="1"/>
              <a:t>left</a:t>
            </a:r>
            <a:r>
              <a:rPr lang="de-DE" dirty="0"/>
              <a:t> </a:t>
            </a:r>
            <a:r>
              <a:rPr lang="de-DE" dirty="0" err="1"/>
              <a:t>coner</a:t>
            </a:r>
            <a:br>
              <a:rPr lang="de-DE" dirty="0"/>
            </a:br>
            <a:r>
              <a:rPr lang="de-DE" dirty="0" err="1"/>
              <a:t>Flowed</a:t>
            </a:r>
            <a:r>
              <a:rPr lang="de-DE" dirty="0"/>
              <a:t> </a:t>
            </a:r>
            <a:r>
              <a:rPr lang="de-DE" dirty="0" err="1"/>
              <a:t>bay</a:t>
            </a:r>
            <a:r>
              <a:rPr lang="de-DE" dirty="0"/>
              <a:t> a </a:t>
            </a:r>
            <a:r>
              <a:rPr lang="de-DE" dirty="0" err="1"/>
              <a:t>two</a:t>
            </a:r>
            <a:r>
              <a:rPr lang="de-DE" dirty="0"/>
              <a:t> </a:t>
            </a:r>
            <a:r>
              <a:rPr lang="de-DE" dirty="0" err="1"/>
              <a:t>stage</a:t>
            </a:r>
            <a:r>
              <a:rPr lang="de-DE" dirty="0"/>
              <a:t> </a:t>
            </a:r>
            <a:r>
              <a:rPr lang="de-DE" dirty="0" err="1"/>
              <a:t>amplifier</a:t>
            </a:r>
            <a:r>
              <a:rPr lang="de-DE" dirty="0"/>
              <a:t> a </a:t>
            </a:r>
            <a:r>
              <a:rPr lang="de-DE" dirty="0" err="1"/>
              <a:t>Transoupler</a:t>
            </a:r>
            <a:r>
              <a:rPr lang="de-DE" dirty="0"/>
              <a:t> </a:t>
            </a:r>
            <a:r>
              <a:rPr lang="de-DE" dirty="0" err="1"/>
              <a:t>direkts</a:t>
            </a:r>
            <a:r>
              <a:rPr lang="de-DE" dirty="0"/>
              <a:t> </a:t>
            </a:r>
            <a:r>
              <a:rPr lang="de-DE" dirty="0" err="1"/>
              <a:t>the</a:t>
            </a:r>
            <a:r>
              <a:rPr lang="de-DE" dirty="0"/>
              <a:t> </a:t>
            </a:r>
            <a:r>
              <a:rPr lang="de-DE" dirty="0" err="1"/>
              <a:t>simulus</a:t>
            </a:r>
            <a:r>
              <a:rPr lang="de-DE" dirty="0"/>
              <a:t> </a:t>
            </a:r>
            <a:r>
              <a:rPr lang="de-DE" dirty="0" err="1"/>
              <a:t>to</a:t>
            </a:r>
            <a:r>
              <a:rPr lang="de-DE" dirty="0"/>
              <a:t> </a:t>
            </a:r>
            <a:r>
              <a:rPr lang="de-DE" dirty="0" err="1"/>
              <a:t>the</a:t>
            </a:r>
            <a:r>
              <a:rPr lang="de-DE" dirty="0"/>
              <a:t> Sample </a:t>
            </a:r>
            <a:r>
              <a:rPr lang="de-DE" dirty="0" err="1"/>
              <a:t>setup</a:t>
            </a:r>
            <a:r>
              <a:rPr lang="de-DE" dirty="0"/>
              <a:t>. </a:t>
            </a:r>
            <a:r>
              <a:rPr lang="de-DE" dirty="0" err="1"/>
              <a:t>For</a:t>
            </a:r>
            <a:r>
              <a:rPr lang="de-DE" dirty="0"/>
              <a:t> </a:t>
            </a:r>
            <a:r>
              <a:rPr lang="de-DE" dirty="0" err="1"/>
              <a:t>receiving</a:t>
            </a:r>
            <a:r>
              <a:rPr lang="de-DE" dirty="0"/>
              <a:t>, a </a:t>
            </a:r>
            <a:r>
              <a:rPr lang="de-DE" dirty="0" err="1"/>
              <a:t>low</a:t>
            </a:r>
            <a:r>
              <a:rPr lang="de-DE" dirty="0"/>
              <a:t> Noise Amplifier </a:t>
            </a:r>
            <a:r>
              <a:rPr lang="de-DE" dirty="0" err="1"/>
              <a:t>is</a:t>
            </a:r>
            <a:r>
              <a:rPr lang="de-DE" dirty="0"/>
              <a:t> </a:t>
            </a:r>
            <a:r>
              <a:rPr lang="de-DE" dirty="0" err="1"/>
              <a:t>used</a:t>
            </a:r>
            <a:r>
              <a:rPr lang="de-DE" dirty="0"/>
              <a:t> </a:t>
            </a:r>
            <a:r>
              <a:rPr lang="de-DE" dirty="0" err="1"/>
              <a:t>to</a:t>
            </a:r>
            <a:r>
              <a:rPr lang="de-DE" dirty="0"/>
              <a:t> booste </a:t>
            </a:r>
            <a:r>
              <a:rPr lang="de-DE" dirty="0" err="1"/>
              <a:t>the</a:t>
            </a:r>
            <a:r>
              <a:rPr lang="de-DE" dirty="0"/>
              <a:t> </a:t>
            </a:r>
            <a:r>
              <a:rPr lang="de-DE" dirty="0" err="1"/>
              <a:t>signal</a:t>
            </a:r>
            <a:r>
              <a:rPr lang="de-DE" dirty="0"/>
              <a:t> </a:t>
            </a:r>
            <a:r>
              <a:rPr lang="de-DE" dirty="0" err="1"/>
              <a:t>sow</a:t>
            </a:r>
            <a:r>
              <a:rPr lang="de-DE" dirty="0"/>
              <a:t> </a:t>
            </a:r>
            <a:r>
              <a:rPr lang="de-DE" dirty="0" err="1"/>
              <a:t>that</a:t>
            </a:r>
            <a:r>
              <a:rPr lang="de-DE" dirty="0"/>
              <a:t> </a:t>
            </a:r>
            <a:r>
              <a:rPr lang="de-DE" dirty="0" err="1"/>
              <a:t>it</a:t>
            </a:r>
            <a:r>
              <a:rPr lang="de-DE" dirty="0"/>
              <a:t> </a:t>
            </a:r>
            <a:r>
              <a:rPr lang="de-DE" dirty="0" err="1"/>
              <a:t>can</a:t>
            </a:r>
            <a:r>
              <a:rPr lang="de-DE" dirty="0"/>
              <a:t> </a:t>
            </a:r>
            <a:r>
              <a:rPr lang="de-DE" dirty="0" err="1"/>
              <a:t>be</a:t>
            </a:r>
            <a:r>
              <a:rPr lang="de-DE" dirty="0"/>
              <a:t> </a:t>
            </a:r>
            <a:r>
              <a:rPr lang="de-DE" dirty="0" err="1"/>
              <a:t>sampled</a:t>
            </a:r>
            <a:r>
              <a:rPr lang="de-DE" dirty="0"/>
              <a:t> </a:t>
            </a:r>
            <a:r>
              <a:rPr lang="de-DE" dirty="0" err="1"/>
              <a:t>to</a:t>
            </a:r>
            <a:r>
              <a:rPr lang="de-DE" dirty="0"/>
              <a:t> </a:t>
            </a:r>
            <a:r>
              <a:rPr lang="de-DE" dirty="0" err="1"/>
              <a:t>the</a:t>
            </a:r>
            <a:r>
              <a:rPr lang="de-DE" dirty="0"/>
              <a:t> </a:t>
            </a:r>
            <a:r>
              <a:rPr lang="de-DE" dirty="0" err="1"/>
              <a:t>full</a:t>
            </a:r>
            <a:r>
              <a:rPr lang="de-DE" dirty="0"/>
              <a:t> </a:t>
            </a:r>
            <a:r>
              <a:rPr lang="de-DE" dirty="0" err="1"/>
              <a:t>scale</a:t>
            </a:r>
            <a:r>
              <a:rPr lang="de-DE" dirty="0"/>
              <a:t> </a:t>
            </a:r>
            <a:r>
              <a:rPr lang="de-DE" dirty="0" err="1"/>
              <a:t>with</a:t>
            </a:r>
            <a:r>
              <a:rPr lang="de-DE" dirty="0"/>
              <a:t> </a:t>
            </a:r>
            <a:r>
              <a:rPr lang="de-DE" dirty="0" err="1"/>
              <a:t>LimeSDR</a:t>
            </a:r>
            <a:r>
              <a:rPr lang="de-DE" dirty="0"/>
              <a:t>. </a:t>
            </a:r>
            <a:r>
              <a:rPr lang="de-DE" dirty="0" err="1"/>
              <a:t>Additionaly</a:t>
            </a:r>
            <a:r>
              <a:rPr lang="de-DE" dirty="0"/>
              <a:t> a </a:t>
            </a:r>
            <a:r>
              <a:rPr lang="de-DE" dirty="0" err="1"/>
              <a:t>Oscilloscope</a:t>
            </a:r>
            <a:r>
              <a:rPr lang="de-DE" dirty="0"/>
              <a:t> </a:t>
            </a:r>
            <a:r>
              <a:rPr lang="de-DE" dirty="0" err="1"/>
              <a:t>is</a:t>
            </a:r>
            <a:r>
              <a:rPr lang="de-DE" dirty="0"/>
              <a:t> </a:t>
            </a:r>
            <a:r>
              <a:rPr lang="de-DE" dirty="0" err="1"/>
              <a:t>used</a:t>
            </a:r>
            <a:r>
              <a:rPr lang="de-DE" dirty="0"/>
              <a:t> </a:t>
            </a:r>
            <a:r>
              <a:rPr lang="de-DE" dirty="0" err="1"/>
              <a:t>to</a:t>
            </a:r>
            <a:r>
              <a:rPr lang="de-DE" dirty="0"/>
              <a:t> </a:t>
            </a:r>
            <a:r>
              <a:rPr lang="de-DE" dirty="0" err="1"/>
              <a:t>monito</a:t>
            </a:r>
            <a:r>
              <a:rPr lang="de-DE" dirty="0"/>
              <a:t> </a:t>
            </a:r>
            <a:r>
              <a:rPr lang="de-DE" dirty="0" err="1"/>
              <a:t>the</a:t>
            </a:r>
            <a:r>
              <a:rPr lang="de-DE" dirty="0"/>
              <a:t> </a:t>
            </a:r>
            <a:r>
              <a:rPr lang="de-DE" dirty="0" err="1"/>
              <a:t>signal</a:t>
            </a:r>
            <a:r>
              <a:rPr lang="de-DE" dirty="0"/>
              <a:t>.</a:t>
            </a:r>
          </a:p>
          <a:p>
            <a:br>
              <a:rPr lang="de-DE" dirty="0"/>
            </a:br>
            <a:r>
              <a:rPr lang="de-AT" sz="1300" dirty="0"/>
              <a:t> </a:t>
            </a:r>
            <a:endParaRPr lang="en-AT" dirty="0"/>
          </a:p>
        </p:txBody>
      </p:sp>
      <p:sp>
        <p:nvSpPr>
          <p:cNvPr id="4" name="Foliennummernplatzhalter 3"/>
          <p:cNvSpPr>
            <a:spLocks noGrp="1"/>
          </p:cNvSpPr>
          <p:nvPr>
            <p:ph type="sldNum" sz="quarter" idx="5"/>
          </p:nvPr>
        </p:nvSpPr>
        <p:spPr/>
        <p:txBody>
          <a:bodyPr/>
          <a:lstStyle/>
          <a:p>
            <a:fld id="{A6DEC4F1-1674-4533-A3DE-B901660ECFCE}" type="slidenum">
              <a:rPr lang="en-AT" smtClean="0"/>
              <a:t>3</a:t>
            </a:fld>
            <a:endParaRPr lang="en-AT"/>
          </a:p>
        </p:txBody>
      </p:sp>
    </p:spTree>
    <p:extLst>
      <p:ext uri="{BB962C8B-B14F-4D97-AF65-F5344CB8AC3E}">
        <p14:creationId xmlns:p14="http://schemas.microsoft.com/office/powerpoint/2010/main" val="26386432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Now</a:t>
            </a:r>
            <a:r>
              <a:rPr lang="de-DE" dirty="0"/>
              <a:t> </a:t>
            </a:r>
            <a:r>
              <a:rPr lang="de-DE" dirty="0" err="1"/>
              <a:t>comming</a:t>
            </a:r>
            <a:r>
              <a:rPr lang="de-DE" dirty="0"/>
              <a:t> </a:t>
            </a:r>
            <a:r>
              <a:rPr lang="de-DE" dirty="0" err="1"/>
              <a:t>to</a:t>
            </a:r>
            <a:r>
              <a:rPr lang="de-DE" dirty="0"/>
              <a:t> </a:t>
            </a:r>
            <a:r>
              <a:rPr lang="de-DE" dirty="0" err="1"/>
              <a:t>the</a:t>
            </a:r>
            <a:r>
              <a:rPr lang="de-DE" dirty="0"/>
              <a:t> Methods:</a:t>
            </a:r>
          </a:p>
          <a:p>
            <a:r>
              <a:rPr lang="de-DE" dirty="0"/>
              <a:t>The </a:t>
            </a:r>
            <a:r>
              <a:rPr lang="de-DE" dirty="0" err="1"/>
              <a:t>whole</a:t>
            </a:r>
            <a:r>
              <a:rPr lang="de-DE" dirty="0"/>
              <a:t> </a:t>
            </a:r>
            <a:r>
              <a:rPr lang="de-DE" dirty="0" err="1"/>
              <a:t>projekt</a:t>
            </a:r>
            <a:r>
              <a:rPr lang="de-DE" dirty="0"/>
              <a:t> </a:t>
            </a:r>
            <a:r>
              <a:rPr lang="de-DE" dirty="0" err="1"/>
              <a:t>is</a:t>
            </a:r>
            <a:r>
              <a:rPr lang="de-DE" dirty="0"/>
              <a:t> </a:t>
            </a:r>
            <a:r>
              <a:rPr lang="de-DE" dirty="0" err="1"/>
              <a:t>pubished</a:t>
            </a:r>
            <a:r>
              <a:rPr lang="de-DE" dirty="0"/>
              <a:t> on </a:t>
            </a:r>
            <a:r>
              <a:rPr lang="de-DE" dirty="0" err="1"/>
              <a:t>my</a:t>
            </a:r>
            <a:r>
              <a:rPr lang="de-DE" dirty="0"/>
              <a:t> </a:t>
            </a:r>
            <a:r>
              <a:rPr lang="de-DE" dirty="0" err="1"/>
              <a:t>github</a:t>
            </a:r>
            <a:r>
              <a:rPr lang="de-DE" dirty="0"/>
              <a:t> </a:t>
            </a:r>
            <a:r>
              <a:rPr lang="de-DE" dirty="0" err="1"/>
              <a:t>repository</a:t>
            </a:r>
            <a:r>
              <a:rPr lang="de-DE" dirty="0"/>
              <a:t>.  </a:t>
            </a:r>
            <a:r>
              <a:rPr lang="de-DE" dirty="0" err="1"/>
              <a:t>It</a:t>
            </a:r>
            <a:r>
              <a:rPr lang="de-DE" dirty="0"/>
              <a:t> </a:t>
            </a:r>
            <a:r>
              <a:rPr lang="de-DE" dirty="0" err="1"/>
              <a:t>contains</a:t>
            </a:r>
            <a:r>
              <a:rPr lang="de-DE" dirty="0"/>
              <a:t> all </a:t>
            </a:r>
            <a:r>
              <a:rPr lang="de-DE" dirty="0" err="1"/>
              <a:t>programm</a:t>
            </a:r>
            <a:r>
              <a:rPr lang="de-DE" dirty="0"/>
              <a:t> </a:t>
            </a:r>
            <a:r>
              <a:rPr lang="de-DE" dirty="0" err="1"/>
              <a:t>files</a:t>
            </a:r>
            <a:r>
              <a:rPr lang="de-DE" dirty="0"/>
              <a:t> and after a </a:t>
            </a:r>
            <a:r>
              <a:rPr lang="de-DE" dirty="0" err="1"/>
              <a:t>forking</a:t>
            </a:r>
            <a:r>
              <a:rPr lang="de-DE" dirty="0"/>
              <a:t> </a:t>
            </a:r>
            <a:r>
              <a:rPr lang="de-DE" dirty="0" err="1"/>
              <a:t>the</a:t>
            </a:r>
            <a:r>
              <a:rPr lang="de-DE" dirty="0"/>
              <a:t> </a:t>
            </a:r>
            <a:r>
              <a:rPr lang="de-DE" dirty="0" err="1"/>
              <a:t>Program</a:t>
            </a:r>
            <a:r>
              <a:rPr lang="de-DE" dirty="0"/>
              <a:t> </a:t>
            </a:r>
            <a:r>
              <a:rPr lang="de-DE" dirty="0" err="1"/>
              <a:t>can</a:t>
            </a:r>
            <a:r>
              <a:rPr lang="de-DE" dirty="0"/>
              <a:t> </a:t>
            </a:r>
            <a:r>
              <a:rPr lang="de-DE" dirty="0" err="1"/>
              <a:t>be</a:t>
            </a:r>
            <a:r>
              <a:rPr lang="de-DE" dirty="0"/>
              <a:t> </a:t>
            </a:r>
            <a:r>
              <a:rPr lang="de-DE" dirty="0" err="1"/>
              <a:t>launched</a:t>
            </a:r>
            <a:r>
              <a:rPr lang="de-DE" dirty="0"/>
              <a:t> </a:t>
            </a:r>
            <a:r>
              <a:rPr lang="de-DE" dirty="0" err="1"/>
              <a:t>localy</a:t>
            </a:r>
            <a:r>
              <a:rPr lang="de-DE" dirty="0"/>
              <a:t> </a:t>
            </a:r>
            <a:r>
              <a:rPr lang="de-DE" dirty="0" err="1"/>
              <a:t>with</a:t>
            </a:r>
            <a:r>
              <a:rPr lang="de-DE" dirty="0"/>
              <a:t> </a:t>
            </a:r>
            <a:r>
              <a:rPr lang="de-DE" dirty="0" err="1"/>
              <a:t>the</a:t>
            </a:r>
            <a:r>
              <a:rPr lang="de-DE" dirty="0"/>
              <a:t> start.py </a:t>
            </a:r>
            <a:r>
              <a:rPr lang="de-DE" dirty="0" err="1"/>
              <a:t>file</a:t>
            </a:r>
            <a:r>
              <a:rPr lang="de-DE" dirty="0"/>
              <a:t>. </a:t>
            </a:r>
            <a:r>
              <a:rPr lang="de-DE" dirty="0" err="1"/>
              <a:t>It</a:t>
            </a:r>
            <a:r>
              <a:rPr lang="de-DE" dirty="0"/>
              <a:t> </a:t>
            </a:r>
            <a:r>
              <a:rPr lang="de-DE" dirty="0" err="1"/>
              <a:t>is</a:t>
            </a:r>
            <a:r>
              <a:rPr lang="de-DE" dirty="0"/>
              <a:t> </a:t>
            </a:r>
            <a:r>
              <a:rPr lang="de-DE" dirty="0" err="1"/>
              <a:t>importand</a:t>
            </a:r>
            <a:r>
              <a:rPr lang="de-DE" dirty="0"/>
              <a:t> </a:t>
            </a:r>
            <a:r>
              <a:rPr lang="de-DE" dirty="0" err="1"/>
              <a:t>to</a:t>
            </a:r>
            <a:r>
              <a:rPr lang="de-DE" dirty="0"/>
              <a:t> </a:t>
            </a:r>
            <a:r>
              <a:rPr lang="de-DE" dirty="0" err="1"/>
              <a:t>say</a:t>
            </a:r>
            <a:r>
              <a:rPr lang="de-DE" dirty="0"/>
              <a:t> </a:t>
            </a:r>
            <a:r>
              <a:rPr lang="de-DE" dirty="0" err="1"/>
              <a:t>that</a:t>
            </a:r>
            <a:r>
              <a:rPr lang="de-DE" dirty="0"/>
              <a:t> </a:t>
            </a:r>
            <a:r>
              <a:rPr lang="de-DE" dirty="0" err="1"/>
              <a:t>the</a:t>
            </a:r>
            <a:r>
              <a:rPr lang="de-DE" dirty="0"/>
              <a:t> </a:t>
            </a:r>
            <a:r>
              <a:rPr lang="de-DE" dirty="0" err="1"/>
              <a:t>specific</a:t>
            </a:r>
            <a:r>
              <a:rPr lang="de-DE" dirty="0"/>
              <a:t> </a:t>
            </a:r>
            <a:r>
              <a:rPr lang="de-DE" dirty="0" err="1"/>
              <a:t>hardware</a:t>
            </a:r>
            <a:r>
              <a:rPr lang="de-DE" dirty="0"/>
              <a:t> </a:t>
            </a:r>
            <a:r>
              <a:rPr lang="de-DE" dirty="0" err="1"/>
              <a:t>is</a:t>
            </a:r>
            <a:r>
              <a:rPr lang="de-DE" dirty="0"/>
              <a:t> essential.</a:t>
            </a:r>
            <a:br>
              <a:rPr lang="de-DE" dirty="0"/>
            </a:br>
            <a:br>
              <a:rPr lang="de-DE" dirty="0"/>
            </a:br>
            <a:r>
              <a:rPr lang="de-DE" dirty="0" err="1"/>
              <a:t>Additionally</a:t>
            </a:r>
            <a:r>
              <a:rPr lang="de-DE" noProof="0" dirty="0"/>
              <a:t> all </a:t>
            </a:r>
            <a:r>
              <a:rPr lang="de-DE" noProof="0" dirty="0" err="1"/>
              <a:t>the</a:t>
            </a:r>
            <a:r>
              <a:rPr lang="de-DE" noProof="0" dirty="0"/>
              <a:t> </a:t>
            </a:r>
            <a:r>
              <a:rPr lang="de-DE" noProof="0" dirty="0" err="1"/>
              <a:t>dokumentation</a:t>
            </a:r>
            <a:r>
              <a:rPr lang="de-DE" noProof="0" dirty="0"/>
              <a:t> </a:t>
            </a:r>
            <a:r>
              <a:rPr lang="de-DE" noProof="0" dirty="0" err="1"/>
              <a:t>is</a:t>
            </a:r>
            <a:r>
              <a:rPr lang="de-DE" noProof="0" dirty="0"/>
              <a:t> </a:t>
            </a:r>
            <a:r>
              <a:rPr lang="de-DE" noProof="0" dirty="0" err="1"/>
              <a:t>pubilshed</a:t>
            </a:r>
            <a:r>
              <a:rPr lang="de-DE" noProof="0" dirty="0"/>
              <a:t> </a:t>
            </a:r>
            <a:r>
              <a:rPr lang="de-DE" noProof="0" dirty="0" err="1"/>
              <a:t>for</a:t>
            </a:r>
            <a:r>
              <a:rPr lang="de-DE" noProof="0" dirty="0"/>
              <a:t> </a:t>
            </a:r>
            <a:r>
              <a:rPr lang="de-DE" noProof="0" dirty="0" err="1"/>
              <a:t>the</a:t>
            </a:r>
            <a:r>
              <a:rPr lang="de-DE" noProof="0" dirty="0"/>
              <a:t> </a:t>
            </a:r>
            <a:r>
              <a:rPr lang="de-DE" noProof="0" dirty="0" err="1"/>
              <a:t>user</a:t>
            </a:r>
            <a:r>
              <a:rPr lang="de-DE" noProof="0" dirty="0"/>
              <a:t> in </a:t>
            </a:r>
            <a:r>
              <a:rPr lang="de-DE" noProof="0" dirty="0" err="1"/>
              <a:t>the</a:t>
            </a:r>
            <a:r>
              <a:rPr lang="de-DE" noProof="0" dirty="0"/>
              <a:t> </a:t>
            </a:r>
            <a:r>
              <a:rPr lang="de-DE" noProof="0" dirty="0" err="1"/>
              <a:t>wiki</a:t>
            </a:r>
            <a:r>
              <a:rPr lang="de-DE" noProof="0" dirty="0"/>
              <a:t> </a:t>
            </a:r>
            <a:r>
              <a:rPr lang="de-DE" noProof="0" dirty="0" err="1"/>
              <a:t>section</a:t>
            </a:r>
            <a:r>
              <a:rPr lang="de-DE" noProof="0" dirty="0"/>
              <a:t>, </a:t>
            </a:r>
            <a:r>
              <a:rPr lang="de-DE" noProof="0" dirty="0" err="1"/>
              <a:t>complementary</a:t>
            </a:r>
            <a:r>
              <a:rPr lang="de-DE" noProof="0" dirty="0"/>
              <a:t> </a:t>
            </a:r>
            <a:r>
              <a:rPr lang="de-DE" noProof="0" dirty="0" err="1"/>
              <a:t>for</a:t>
            </a:r>
            <a:r>
              <a:rPr lang="de-DE" noProof="0" dirty="0"/>
              <a:t> </a:t>
            </a:r>
            <a:r>
              <a:rPr lang="de-DE" noProof="0" dirty="0" err="1"/>
              <a:t>development</a:t>
            </a:r>
            <a:r>
              <a:rPr lang="de-DE" noProof="0" dirty="0"/>
              <a:t> a </a:t>
            </a:r>
            <a:r>
              <a:rPr lang="de-DE" noProof="0" dirty="0" err="1"/>
              <a:t>documentation</a:t>
            </a:r>
            <a:r>
              <a:rPr lang="de-DE" noProof="0" dirty="0"/>
              <a:t> in </a:t>
            </a:r>
            <a:r>
              <a:rPr lang="de-DE" noProof="0" dirty="0" err="1"/>
              <a:t>shinx</a:t>
            </a:r>
            <a:r>
              <a:rPr lang="de-DE" noProof="0" dirty="0"/>
              <a:t> </a:t>
            </a:r>
            <a:r>
              <a:rPr lang="de-DE" noProof="0" dirty="0" err="1"/>
              <a:t>has</a:t>
            </a:r>
            <a:r>
              <a:rPr lang="de-DE" noProof="0" dirty="0"/>
              <a:t> </a:t>
            </a:r>
            <a:r>
              <a:rPr lang="de-DE" noProof="0" dirty="0" err="1"/>
              <a:t>been</a:t>
            </a:r>
            <a:r>
              <a:rPr lang="de-DE" noProof="0" dirty="0"/>
              <a:t> </a:t>
            </a:r>
            <a:r>
              <a:rPr lang="de-DE" noProof="0" dirty="0" err="1"/>
              <a:t>written</a:t>
            </a:r>
            <a:r>
              <a:rPr lang="de-DE" noProof="0" dirty="0"/>
              <a:t>. </a:t>
            </a:r>
          </a:p>
          <a:p>
            <a:r>
              <a:rPr lang="de-DE" noProof="0" dirty="0"/>
              <a:t>Further </a:t>
            </a:r>
            <a:r>
              <a:rPr lang="de-DE" noProof="0" dirty="0" err="1"/>
              <a:t>more</a:t>
            </a:r>
            <a:r>
              <a:rPr lang="de-DE" noProof="0" dirty="0"/>
              <a:t> in </a:t>
            </a:r>
            <a:r>
              <a:rPr lang="de-DE" noProof="0" dirty="0" err="1"/>
              <a:t>the</a:t>
            </a:r>
            <a:r>
              <a:rPr lang="de-DE" noProof="0" dirty="0"/>
              <a:t> </a:t>
            </a:r>
            <a:r>
              <a:rPr lang="de-DE" noProof="0" dirty="0" err="1"/>
              <a:t>comming</a:t>
            </a:r>
            <a:r>
              <a:rPr lang="de-DE" noProof="0" dirty="0"/>
              <a:t> </a:t>
            </a:r>
            <a:r>
              <a:rPr lang="de-DE" noProof="0" dirty="0" err="1"/>
              <a:t>slides</a:t>
            </a:r>
            <a:endParaRPr lang="de-DE" dirty="0"/>
          </a:p>
        </p:txBody>
      </p:sp>
      <p:sp>
        <p:nvSpPr>
          <p:cNvPr id="4" name="Foliennummernplatzhalter 3"/>
          <p:cNvSpPr>
            <a:spLocks noGrp="1"/>
          </p:cNvSpPr>
          <p:nvPr>
            <p:ph type="sldNum" sz="quarter" idx="5"/>
          </p:nvPr>
        </p:nvSpPr>
        <p:spPr/>
        <p:txBody>
          <a:bodyPr/>
          <a:lstStyle/>
          <a:p>
            <a:fld id="{A6DEC4F1-1674-4533-A3DE-B901660ECFCE}" type="slidenum">
              <a:rPr lang="en-AT" smtClean="0"/>
              <a:t>4</a:t>
            </a:fld>
            <a:endParaRPr lang="en-AT"/>
          </a:p>
        </p:txBody>
      </p:sp>
    </p:spTree>
    <p:extLst>
      <p:ext uri="{BB962C8B-B14F-4D97-AF65-F5344CB8AC3E}">
        <p14:creationId xmlns:p14="http://schemas.microsoft.com/office/powerpoint/2010/main" val="2171196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noProof="0" dirty="0"/>
              <a:t>Now coming to the wiki page, all relevant information for the User of the software is stored hear.</a:t>
            </a:r>
            <a:br>
              <a:rPr lang="en-GB" noProof="0" dirty="0"/>
            </a:br>
            <a:r>
              <a:rPr lang="en-GB" noProof="0" dirty="0"/>
              <a:t>To the right side, all information is Structured into the relevant Sections and divided to pages with detailed information on “how to”.</a:t>
            </a:r>
          </a:p>
        </p:txBody>
      </p:sp>
      <p:sp>
        <p:nvSpPr>
          <p:cNvPr id="4" name="Foliennummernplatzhalter 3"/>
          <p:cNvSpPr>
            <a:spLocks noGrp="1"/>
          </p:cNvSpPr>
          <p:nvPr>
            <p:ph type="sldNum" sz="quarter" idx="5"/>
          </p:nvPr>
        </p:nvSpPr>
        <p:spPr/>
        <p:txBody>
          <a:bodyPr/>
          <a:lstStyle/>
          <a:p>
            <a:fld id="{A6DEC4F1-1674-4533-A3DE-B901660ECFCE}" type="slidenum">
              <a:rPr lang="en-AT" smtClean="0"/>
              <a:t>5</a:t>
            </a:fld>
            <a:endParaRPr lang="en-AT"/>
          </a:p>
        </p:txBody>
      </p:sp>
    </p:spTree>
    <p:extLst>
      <p:ext uri="{BB962C8B-B14F-4D97-AF65-F5344CB8AC3E}">
        <p14:creationId xmlns:p14="http://schemas.microsoft.com/office/powerpoint/2010/main" val="38026029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noProof="0" dirty="0"/>
              <a:t>In this additional page, all the documentation for further development was created with the help of Sphinx. It contains additional information on how the software works and is laid out. All description of the classes and functions was placed hear. With the hyperlink “source” to the right you can also look directly into the implementation.</a:t>
            </a:r>
          </a:p>
        </p:txBody>
      </p:sp>
      <p:sp>
        <p:nvSpPr>
          <p:cNvPr id="4" name="Foliennummernplatzhalter 3"/>
          <p:cNvSpPr>
            <a:spLocks noGrp="1"/>
          </p:cNvSpPr>
          <p:nvPr>
            <p:ph type="sldNum" sz="quarter" idx="5"/>
          </p:nvPr>
        </p:nvSpPr>
        <p:spPr/>
        <p:txBody>
          <a:bodyPr/>
          <a:lstStyle/>
          <a:p>
            <a:fld id="{A6DEC4F1-1674-4533-A3DE-B901660ECFCE}" type="slidenum">
              <a:rPr lang="en-AT" smtClean="0"/>
              <a:t>6</a:t>
            </a:fld>
            <a:endParaRPr lang="en-AT"/>
          </a:p>
        </p:txBody>
      </p:sp>
    </p:spTree>
    <p:extLst>
      <p:ext uri="{BB962C8B-B14F-4D97-AF65-F5344CB8AC3E}">
        <p14:creationId xmlns:p14="http://schemas.microsoft.com/office/powerpoint/2010/main" val="1873720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noProof="0" dirty="0"/>
              <a:t>Now</a:t>
            </a:r>
            <a:r>
              <a:rPr lang="de-DE" dirty="0"/>
              <a:t> </a:t>
            </a:r>
            <a:r>
              <a:rPr lang="de-DE" dirty="0" err="1"/>
              <a:t>comming</a:t>
            </a:r>
            <a:r>
              <a:rPr lang="de-DE" dirty="0"/>
              <a:t> </a:t>
            </a:r>
            <a:r>
              <a:rPr lang="de-DE" dirty="0" err="1"/>
              <a:t>to</a:t>
            </a:r>
            <a:r>
              <a:rPr lang="de-DE" dirty="0"/>
              <a:t> </a:t>
            </a:r>
            <a:r>
              <a:rPr lang="de-DE" dirty="0" err="1"/>
              <a:t>the</a:t>
            </a:r>
            <a:r>
              <a:rPr lang="de-DE" dirty="0"/>
              <a:t> </a:t>
            </a:r>
            <a:r>
              <a:rPr lang="de-DE" dirty="0" err="1"/>
              <a:t>Results</a:t>
            </a:r>
            <a:r>
              <a:rPr lang="de-DE" dirty="0"/>
              <a:t>:</a:t>
            </a:r>
          </a:p>
          <a:p>
            <a:r>
              <a:rPr lang="de-DE" dirty="0"/>
              <a:t>All Controls will </a:t>
            </a:r>
            <a:r>
              <a:rPr lang="de-DE" dirty="0" err="1"/>
              <a:t>be</a:t>
            </a:r>
            <a:r>
              <a:rPr lang="de-DE" dirty="0"/>
              <a:t> </a:t>
            </a:r>
            <a:r>
              <a:rPr lang="de-DE" dirty="0" err="1"/>
              <a:t>managed</a:t>
            </a:r>
            <a:r>
              <a:rPr lang="de-DE" dirty="0"/>
              <a:t> </a:t>
            </a:r>
            <a:r>
              <a:rPr lang="de-DE" dirty="0" err="1"/>
              <a:t>from</a:t>
            </a:r>
            <a:r>
              <a:rPr lang="de-DE" dirty="0"/>
              <a:t> </a:t>
            </a:r>
            <a:r>
              <a:rPr lang="de-DE" dirty="0" err="1"/>
              <a:t>the</a:t>
            </a:r>
            <a:r>
              <a:rPr lang="de-DE" dirty="0"/>
              <a:t> </a:t>
            </a:r>
            <a:r>
              <a:rPr lang="de-DE" dirty="0" err="1"/>
              <a:t>main</a:t>
            </a:r>
            <a:r>
              <a:rPr lang="de-DE" dirty="0"/>
              <a:t> </a:t>
            </a:r>
            <a:r>
              <a:rPr lang="de-DE" dirty="0" err="1"/>
              <a:t>window</a:t>
            </a:r>
            <a:r>
              <a:rPr lang="de-DE" dirty="0"/>
              <a:t>. # </a:t>
            </a:r>
            <a:r>
              <a:rPr lang="de-DE" dirty="0" err="1"/>
              <a:t>Starting</a:t>
            </a:r>
            <a:r>
              <a:rPr lang="de-DE" dirty="0"/>
              <a:t> at </a:t>
            </a:r>
            <a:r>
              <a:rPr lang="de-DE" dirty="0" err="1"/>
              <a:t>the</a:t>
            </a:r>
            <a:r>
              <a:rPr lang="de-DE" dirty="0"/>
              <a:t> </a:t>
            </a:r>
            <a:r>
              <a:rPr lang="de-DE" dirty="0" err="1"/>
              <a:t>left</a:t>
            </a:r>
            <a:r>
              <a:rPr lang="de-DE" dirty="0"/>
              <a:t> top </a:t>
            </a:r>
            <a:r>
              <a:rPr lang="de-DE" dirty="0" err="1"/>
              <a:t>we</a:t>
            </a:r>
            <a:r>
              <a:rPr lang="de-DE" dirty="0"/>
              <a:t> </a:t>
            </a:r>
            <a:r>
              <a:rPr lang="de-DE" dirty="0" err="1"/>
              <a:t>see</a:t>
            </a:r>
            <a:r>
              <a:rPr lang="de-DE" dirty="0"/>
              <a:t> </a:t>
            </a:r>
            <a:r>
              <a:rPr lang="de-DE" dirty="0" err="1"/>
              <a:t>the</a:t>
            </a:r>
            <a:r>
              <a:rPr lang="de-DE" dirty="0"/>
              <a:t> </a:t>
            </a:r>
            <a:r>
              <a:rPr lang="de-DE" dirty="0" err="1"/>
              <a:t>measurment</a:t>
            </a:r>
            <a:r>
              <a:rPr lang="de-DE" dirty="0"/>
              <a:t> </a:t>
            </a:r>
            <a:r>
              <a:rPr lang="de-DE" dirty="0" err="1"/>
              <a:t>settings</a:t>
            </a:r>
            <a:r>
              <a:rPr lang="de-DE" dirty="0"/>
              <a:t> </a:t>
            </a:r>
            <a:r>
              <a:rPr lang="de-DE" dirty="0" err="1"/>
              <a:t>for</a:t>
            </a:r>
            <a:r>
              <a:rPr lang="de-DE" dirty="0"/>
              <a:t> </a:t>
            </a:r>
            <a:r>
              <a:rPr lang="de-DE" dirty="0" err="1"/>
              <a:t>the</a:t>
            </a:r>
            <a:r>
              <a:rPr lang="de-DE" dirty="0"/>
              <a:t> </a:t>
            </a:r>
            <a:r>
              <a:rPr lang="de-DE" dirty="0" err="1"/>
              <a:t>sequence</a:t>
            </a:r>
            <a:r>
              <a:rPr lang="de-DE" dirty="0"/>
              <a:t>. # </a:t>
            </a:r>
            <a:r>
              <a:rPr lang="de-DE" dirty="0" err="1"/>
              <a:t>Following</a:t>
            </a:r>
            <a:r>
              <a:rPr lang="de-DE" dirty="0"/>
              <a:t> </a:t>
            </a:r>
            <a:r>
              <a:rPr lang="de-DE" dirty="0" err="1"/>
              <a:t>to</a:t>
            </a:r>
            <a:r>
              <a:rPr lang="de-DE" dirty="0"/>
              <a:t> </a:t>
            </a:r>
            <a:r>
              <a:rPr lang="de-DE" dirty="0" err="1"/>
              <a:t>the</a:t>
            </a:r>
            <a:r>
              <a:rPr lang="de-DE" dirty="0"/>
              <a:t> </a:t>
            </a:r>
            <a:r>
              <a:rPr lang="de-DE" dirty="0" err="1"/>
              <a:t>right</a:t>
            </a:r>
            <a:r>
              <a:rPr lang="de-DE" dirty="0"/>
              <a:t> all </a:t>
            </a:r>
            <a:r>
              <a:rPr lang="de-DE" dirty="0" err="1"/>
              <a:t>relevent</a:t>
            </a:r>
            <a:r>
              <a:rPr lang="de-DE" dirty="0"/>
              <a:t> </a:t>
            </a:r>
            <a:r>
              <a:rPr lang="de-DE" dirty="0" err="1"/>
              <a:t>information</a:t>
            </a:r>
            <a:r>
              <a:rPr lang="de-DE" dirty="0"/>
              <a:t> </a:t>
            </a:r>
            <a:r>
              <a:rPr lang="de-DE" dirty="0" err="1"/>
              <a:t>for</a:t>
            </a:r>
            <a:r>
              <a:rPr lang="de-DE" dirty="0"/>
              <a:t> </a:t>
            </a:r>
            <a:r>
              <a:rPr lang="de-DE" dirty="0" err="1"/>
              <a:t>the</a:t>
            </a:r>
            <a:r>
              <a:rPr lang="de-DE" dirty="0"/>
              <a:t> Tuning and </a:t>
            </a:r>
            <a:r>
              <a:rPr lang="de-DE" dirty="0" err="1"/>
              <a:t>maching</a:t>
            </a:r>
            <a:r>
              <a:rPr lang="de-DE" dirty="0"/>
              <a:t> </a:t>
            </a:r>
            <a:r>
              <a:rPr lang="de-DE" dirty="0" err="1"/>
              <a:t>setting</a:t>
            </a:r>
            <a:r>
              <a:rPr lang="de-DE" dirty="0"/>
              <a:t> </a:t>
            </a:r>
            <a:r>
              <a:rPr lang="de-DE" dirty="0" err="1"/>
              <a:t>can</a:t>
            </a:r>
            <a:r>
              <a:rPr lang="de-DE" dirty="0"/>
              <a:t> </a:t>
            </a:r>
            <a:r>
              <a:rPr lang="de-DE" dirty="0" err="1"/>
              <a:t>be</a:t>
            </a:r>
            <a:r>
              <a:rPr lang="de-DE" dirty="0"/>
              <a:t> </a:t>
            </a:r>
            <a:r>
              <a:rPr lang="de-DE" dirty="0" err="1"/>
              <a:t>set</a:t>
            </a:r>
            <a:r>
              <a:rPr lang="de-DE" dirty="0"/>
              <a:t>. </a:t>
            </a:r>
          </a:p>
          <a:p>
            <a:r>
              <a:rPr lang="de-DE" dirty="0"/>
              <a:t># In </a:t>
            </a:r>
            <a:r>
              <a:rPr lang="de-DE" dirty="0" err="1"/>
              <a:t>the</a:t>
            </a:r>
            <a:r>
              <a:rPr lang="de-DE" dirty="0"/>
              <a:t> </a:t>
            </a:r>
            <a:r>
              <a:rPr lang="de-DE" dirty="0" err="1"/>
              <a:t>right</a:t>
            </a:r>
            <a:r>
              <a:rPr lang="de-DE" dirty="0"/>
              <a:t> top </a:t>
            </a:r>
            <a:r>
              <a:rPr lang="en-GB" noProof="0" dirty="0"/>
              <a:t>corner</a:t>
            </a:r>
            <a:r>
              <a:rPr lang="de-DE" dirty="0"/>
              <a:t> all  </a:t>
            </a:r>
            <a:r>
              <a:rPr lang="de-DE" dirty="0" err="1"/>
              <a:t>selections</a:t>
            </a:r>
            <a:r>
              <a:rPr lang="de-DE" dirty="0"/>
              <a:t> and </a:t>
            </a:r>
            <a:r>
              <a:rPr lang="de-DE" dirty="0" err="1"/>
              <a:t>information</a:t>
            </a:r>
            <a:r>
              <a:rPr lang="de-DE" dirty="0"/>
              <a:t> </a:t>
            </a:r>
            <a:r>
              <a:rPr lang="de-DE" dirty="0" err="1"/>
              <a:t>for</a:t>
            </a:r>
            <a:r>
              <a:rPr lang="de-DE" dirty="0"/>
              <a:t> </a:t>
            </a:r>
            <a:r>
              <a:rPr lang="de-DE" dirty="0" err="1"/>
              <a:t>the</a:t>
            </a:r>
            <a:r>
              <a:rPr lang="de-DE" dirty="0"/>
              <a:t> </a:t>
            </a:r>
            <a:r>
              <a:rPr lang="de-DE" dirty="0" err="1"/>
              <a:t>sequence</a:t>
            </a:r>
            <a:r>
              <a:rPr lang="de-DE" dirty="0"/>
              <a:t> </a:t>
            </a:r>
            <a:r>
              <a:rPr lang="de-DE" dirty="0" err="1"/>
              <a:t>are</a:t>
            </a:r>
            <a:r>
              <a:rPr lang="de-DE" dirty="0"/>
              <a:t> </a:t>
            </a:r>
            <a:r>
              <a:rPr lang="de-DE" dirty="0" err="1"/>
              <a:t>located</a:t>
            </a:r>
            <a:r>
              <a:rPr lang="de-DE" dirty="0"/>
              <a:t>.</a:t>
            </a:r>
          </a:p>
          <a:p>
            <a:r>
              <a:rPr lang="de-DE" dirty="0"/>
              <a:t># Below </a:t>
            </a:r>
            <a:r>
              <a:rPr lang="de-DE" dirty="0" err="1"/>
              <a:t>the</a:t>
            </a:r>
            <a:r>
              <a:rPr lang="de-DE" dirty="0"/>
              <a:t> </a:t>
            </a:r>
            <a:r>
              <a:rPr lang="de-DE" dirty="0" err="1"/>
              <a:t>sequence</a:t>
            </a:r>
            <a:r>
              <a:rPr lang="de-DE" dirty="0"/>
              <a:t> </a:t>
            </a:r>
            <a:r>
              <a:rPr lang="de-DE" dirty="0" err="1"/>
              <a:t>settings</a:t>
            </a:r>
            <a:r>
              <a:rPr lang="de-DE" dirty="0"/>
              <a:t> </a:t>
            </a:r>
            <a:r>
              <a:rPr lang="de-DE" dirty="0" err="1"/>
              <a:t>there</a:t>
            </a:r>
            <a:r>
              <a:rPr lang="de-DE" dirty="0"/>
              <a:t> </a:t>
            </a:r>
            <a:r>
              <a:rPr lang="de-DE" dirty="0" err="1"/>
              <a:t>is</a:t>
            </a:r>
            <a:r>
              <a:rPr lang="de-DE" dirty="0"/>
              <a:t> a Plotter </a:t>
            </a:r>
            <a:r>
              <a:rPr lang="de-DE" dirty="0" err="1"/>
              <a:t>to</a:t>
            </a:r>
            <a:r>
              <a:rPr lang="de-DE" dirty="0"/>
              <a:t> </a:t>
            </a:r>
            <a:r>
              <a:rPr lang="de-DE" dirty="0" err="1"/>
              <a:t>show</a:t>
            </a:r>
            <a:r>
              <a:rPr lang="de-DE" dirty="0"/>
              <a:t> live </a:t>
            </a:r>
            <a:r>
              <a:rPr lang="de-DE" dirty="0" err="1"/>
              <a:t>captured</a:t>
            </a:r>
            <a:r>
              <a:rPr lang="de-DE" dirty="0"/>
              <a:t> </a:t>
            </a:r>
            <a:r>
              <a:rPr lang="de-DE" dirty="0" err="1"/>
              <a:t>data</a:t>
            </a:r>
            <a:r>
              <a:rPr lang="de-DE" dirty="0"/>
              <a:t> </a:t>
            </a:r>
            <a:r>
              <a:rPr lang="de-DE" dirty="0" err="1"/>
              <a:t>from</a:t>
            </a:r>
            <a:r>
              <a:rPr lang="de-DE" dirty="0"/>
              <a:t> </a:t>
            </a:r>
            <a:r>
              <a:rPr lang="de-DE" dirty="0" err="1"/>
              <a:t>running</a:t>
            </a:r>
            <a:r>
              <a:rPr lang="de-DE" dirty="0"/>
              <a:t> </a:t>
            </a:r>
            <a:r>
              <a:rPr lang="de-DE" dirty="0" err="1"/>
              <a:t>measurments</a:t>
            </a:r>
            <a:r>
              <a:rPr lang="de-DE" dirty="0"/>
              <a:t>. </a:t>
            </a:r>
            <a:r>
              <a:rPr lang="de-DE" dirty="0" err="1"/>
              <a:t>It</a:t>
            </a:r>
            <a:r>
              <a:rPr lang="de-DE" dirty="0"/>
              <a:t> </a:t>
            </a:r>
            <a:r>
              <a:rPr lang="de-DE" dirty="0" err="1"/>
              <a:t>periodicaly</a:t>
            </a:r>
            <a:r>
              <a:rPr lang="de-DE" dirty="0"/>
              <a:t> </a:t>
            </a:r>
            <a:r>
              <a:rPr lang="de-DE" dirty="0" err="1"/>
              <a:t>updates</a:t>
            </a:r>
            <a:r>
              <a:rPr lang="de-DE" dirty="0"/>
              <a:t> </a:t>
            </a:r>
            <a:r>
              <a:rPr lang="de-DE" dirty="0" err="1"/>
              <a:t>its</a:t>
            </a:r>
            <a:r>
              <a:rPr lang="de-DE" dirty="0"/>
              <a:t> </a:t>
            </a:r>
            <a:r>
              <a:rPr lang="de-DE" dirty="0" err="1"/>
              <a:t>data</a:t>
            </a:r>
            <a:r>
              <a:rPr lang="de-DE" dirty="0"/>
              <a:t> </a:t>
            </a:r>
            <a:r>
              <a:rPr lang="de-DE" dirty="0" err="1"/>
              <a:t>from</a:t>
            </a:r>
            <a:r>
              <a:rPr lang="de-DE" dirty="0"/>
              <a:t> a </a:t>
            </a:r>
            <a:r>
              <a:rPr lang="de-DE" dirty="0" err="1"/>
              <a:t>specific</a:t>
            </a:r>
            <a:r>
              <a:rPr lang="de-DE" dirty="0"/>
              <a:t> </a:t>
            </a:r>
            <a:r>
              <a:rPr lang="de-DE" dirty="0" err="1"/>
              <a:t>file</a:t>
            </a:r>
            <a:r>
              <a:rPr lang="de-DE" dirty="0"/>
              <a:t>.</a:t>
            </a:r>
          </a:p>
          <a:p>
            <a:pPr marL="0" marR="0" lvl="0" indent="0" algn="l" defTabSz="914400" rtl="0" eaLnBrk="1" fontAlgn="auto" latinLnBrk="0" hangingPunct="1">
              <a:lnSpc>
                <a:spcPct val="100000"/>
              </a:lnSpc>
              <a:spcBef>
                <a:spcPts val="0"/>
              </a:spcBef>
              <a:spcAft>
                <a:spcPts val="0"/>
              </a:spcAft>
              <a:buClrTx/>
              <a:buSzTx/>
              <a:buFontTx/>
              <a:buNone/>
              <a:tabLst/>
              <a:defRPr/>
            </a:pPr>
            <a:br>
              <a:rPr lang="de-DE" dirty="0"/>
            </a:br>
            <a:r>
              <a:rPr lang="de-DE" dirty="0"/>
              <a:t># </a:t>
            </a:r>
            <a:r>
              <a:rPr lang="de-DE" dirty="0" err="1"/>
              <a:t>To</a:t>
            </a:r>
            <a:r>
              <a:rPr lang="de-DE" dirty="0"/>
              <a:t> </a:t>
            </a:r>
            <a:r>
              <a:rPr lang="de-DE" dirty="0" err="1"/>
              <a:t>the</a:t>
            </a:r>
            <a:r>
              <a:rPr lang="de-DE" dirty="0"/>
              <a:t> </a:t>
            </a:r>
            <a:r>
              <a:rPr lang="de-DE" dirty="0" err="1"/>
              <a:t>left</a:t>
            </a:r>
            <a:r>
              <a:rPr lang="de-DE" dirty="0"/>
              <a:t> all </a:t>
            </a:r>
            <a:r>
              <a:rPr lang="de-DE" dirty="0" err="1"/>
              <a:t>Buttens</a:t>
            </a:r>
            <a:r>
              <a:rPr lang="de-DE" dirty="0"/>
              <a:t> </a:t>
            </a:r>
            <a:r>
              <a:rPr lang="de-DE" dirty="0" err="1"/>
              <a:t>for</a:t>
            </a:r>
            <a:r>
              <a:rPr lang="de-DE" dirty="0"/>
              <a:t> Controlling </a:t>
            </a:r>
            <a:r>
              <a:rPr lang="de-DE" dirty="0" err="1"/>
              <a:t>of</a:t>
            </a:r>
            <a:r>
              <a:rPr lang="de-DE" dirty="0"/>
              <a:t> </a:t>
            </a:r>
            <a:r>
              <a:rPr lang="de-DE" dirty="0" err="1"/>
              <a:t>the</a:t>
            </a:r>
            <a:r>
              <a:rPr lang="de-DE" dirty="0"/>
              <a:t> </a:t>
            </a:r>
            <a:r>
              <a:rPr lang="de-DE" dirty="0" err="1"/>
              <a:t>seqence</a:t>
            </a:r>
            <a:r>
              <a:rPr lang="de-DE" dirty="0"/>
              <a:t> </a:t>
            </a:r>
            <a:r>
              <a:rPr lang="de-DE" dirty="0" err="1"/>
              <a:t>are</a:t>
            </a:r>
            <a:r>
              <a:rPr lang="de-DE" dirty="0"/>
              <a:t> </a:t>
            </a:r>
            <a:r>
              <a:rPr lang="de-DE" dirty="0" err="1"/>
              <a:t>placed</a:t>
            </a:r>
            <a:r>
              <a:rPr lang="de-DE" dirty="0"/>
              <a:t>. In </a:t>
            </a:r>
            <a:r>
              <a:rPr lang="de-DE" dirty="0" err="1"/>
              <a:t>particular</a:t>
            </a:r>
            <a:r>
              <a:rPr lang="de-DE" dirty="0"/>
              <a:t>, </a:t>
            </a:r>
            <a:r>
              <a:rPr lang="de-DE" dirty="0" err="1"/>
              <a:t>we</a:t>
            </a:r>
            <a:r>
              <a:rPr lang="de-DE" dirty="0"/>
              <a:t> </a:t>
            </a:r>
            <a:r>
              <a:rPr lang="de-DE" dirty="0" err="1"/>
              <a:t>see</a:t>
            </a:r>
            <a:r>
              <a:rPr lang="de-DE" dirty="0"/>
              <a:t> </a:t>
            </a:r>
            <a:r>
              <a:rPr lang="de-DE" dirty="0" err="1"/>
              <a:t>the</a:t>
            </a:r>
            <a:r>
              <a:rPr lang="de-DE" dirty="0"/>
              <a:t> RUN </a:t>
            </a:r>
            <a:r>
              <a:rPr lang="de-DE" dirty="0" err="1"/>
              <a:t>butten</a:t>
            </a:r>
            <a:r>
              <a:rPr lang="de-DE" dirty="0"/>
              <a:t> </a:t>
            </a:r>
            <a:r>
              <a:rPr lang="de-DE" dirty="0" err="1"/>
              <a:t>which</a:t>
            </a:r>
            <a:r>
              <a:rPr lang="de-DE" dirty="0"/>
              <a:t> </a:t>
            </a:r>
            <a:r>
              <a:rPr lang="de-DE" dirty="0" err="1"/>
              <a:t>executes</a:t>
            </a:r>
            <a:r>
              <a:rPr lang="de-DE" dirty="0"/>
              <a:t> </a:t>
            </a:r>
            <a:r>
              <a:rPr lang="de-DE" dirty="0" err="1"/>
              <a:t>the</a:t>
            </a:r>
            <a:r>
              <a:rPr lang="de-DE" dirty="0"/>
              <a:t> </a:t>
            </a:r>
            <a:r>
              <a:rPr lang="de-DE" dirty="0" err="1"/>
              <a:t>sequenc</a:t>
            </a:r>
            <a:r>
              <a:rPr lang="de-DE" dirty="0"/>
              <a:t> on </a:t>
            </a:r>
            <a:r>
              <a:rPr lang="de-DE" dirty="0" err="1"/>
              <a:t>the</a:t>
            </a:r>
            <a:r>
              <a:rPr lang="de-DE" dirty="0"/>
              <a:t> sample.</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Below </a:t>
            </a:r>
            <a:r>
              <a:rPr lang="de-DE" dirty="0" err="1"/>
              <a:t>the</a:t>
            </a:r>
            <a:r>
              <a:rPr lang="de-DE" dirty="0"/>
              <a:t> </a:t>
            </a:r>
            <a:r>
              <a:rPr lang="de-DE" dirty="0" err="1"/>
              <a:t>Buttens</a:t>
            </a:r>
            <a:r>
              <a:rPr lang="de-DE" dirty="0"/>
              <a:t> </a:t>
            </a:r>
            <a:r>
              <a:rPr lang="de-DE" dirty="0" err="1"/>
              <a:t>we</a:t>
            </a:r>
            <a:r>
              <a:rPr lang="de-DE" dirty="0"/>
              <a:t> </a:t>
            </a:r>
            <a:r>
              <a:rPr lang="de-DE" dirty="0" err="1"/>
              <a:t>see</a:t>
            </a:r>
            <a:r>
              <a:rPr lang="de-DE" dirty="0"/>
              <a:t> a debugg </a:t>
            </a:r>
            <a:r>
              <a:rPr lang="de-DE" dirty="0" err="1"/>
              <a:t>logger</a:t>
            </a:r>
            <a:r>
              <a:rPr lang="de-DE" dirty="0"/>
              <a:t> </a:t>
            </a:r>
            <a:r>
              <a:rPr lang="de-DE" dirty="0" err="1"/>
              <a:t>for</a:t>
            </a:r>
            <a:r>
              <a:rPr lang="de-DE" dirty="0"/>
              <a:t> </a:t>
            </a:r>
            <a:r>
              <a:rPr lang="de-DE" dirty="0" err="1"/>
              <a:t>monitioring</a:t>
            </a:r>
            <a:r>
              <a:rPr lang="de-DE" dirty="0"/>
              <a:t> </a:t>
            </a:r>
            <a:r>
              <a:rPr lang="de-DE" dirty="0" err="1"/>
              <a:t>the</a:t>
            </a:r>
            <a:r>
              <a:rPr lang="de-DE" dirty="0"/>
              <a:t> </a:t>
            </a:r>
            <a:r>
              <a:rPr lang="de-DE" dirty="0" err="1"/>
              <a:t>system</a:t>
            </a:r>
            <a:r>
              <a:rPr lang="de-DE"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 </a:t>
            </a:r>
            <a:r>
              <a:rPr lang="de-DE" dirty="0" err="1"/>
              <a:t>Commenting</a:t>
            </a:r>
            <a:r>
              <a:rPr lang="de-DE" dirty="0"/>
              <a:t>, </a:t>
            </a:r>
            <a:r>
              <a:rPr lang="de-DE" dirty="0" err="1"/>
              <a:t>for</a:t>
            </a:r>
            <a:r>
              <a:rPr lang="de-DE" dirty="0"/>
              <a:t> </a:t>
            </a:r>
            <a:r>
              <a:rPr lang="de-DE" dirty="0" err="1"/>
              <a:t>singel</a:t>
            </a:r>
            <a:r>
              <a:rPr lang="de-DE" dirty="0"/>
              <a:t> </a:t>
            </a:r>
            <a:r>
              <a:rPr lang="de-DE" dirty="0" err="1"/>
              <a:t>frequency</a:t>
            </a:r>
            <a:r>
              <a:rPr lang="de-DE" dirty="0"/>
              <a:t> </a:t>
            </a:r>
            <a:r>
              <a:rPr lang="de-DE" dirty="0" err="1"/>
              <a:t>measurments</a:t>
            </a:r>
            <a:r>
              <a:rPr lang="de-DE" dirty="0"/>
              <a:t> </a:t>
            </a:r>
            <a:r>
              <a:rPr lang="de-DE" dirty="0" err="1"/>
              <a:t>requires</a:t>
            </a:r>
            <a:r>
              <a:rPr lang="de-DE" dirty="0"/>
              <a:t> a </a:t>
            </a:r>
            <a:r>
              <a:rPr lang="de-DE" dirty="0" err="1"/>
              <a:t>frequency</a:t>
            </a:r>
            <a:r>
              <a:rPr lang="de-DE" dirty="0"/>
              <a:t> </a:t>
            </a:r>
            <a:r>
              <a:rPr lang="de-DE" dirty="0" err="1"/>
              <a:t>step</a:t>
            </a:r>
            <a:r>
              <a:rPr lang="de-DE" dirty="0"/>
              <a:t> </a:t>
            </a:r>
            <a:r>
              <a:rPr lang="de-DE" dirty="0" err="1"/>
              <a:t>sice</a:t>
            </a:r>
            <a:r>
              <a:rPr lang="de-DE" dirty="0"/>
              <a:t> </a:t>
            </a:r>
            <a:r>
              <a:rPr lang="de-DE" dirty="0" err="1"/>
              <a:t>of</a:t>
            </a:r>
            <a:r>
              <a:rPr lang="de-DE" dirty="0"/>
              <a:t> </a:t>
            </a:r>
            <a:r>
              <a:rPr lang="de-DE" dirty="0" err="1"/>
              <a:t>smaller</a:t>
            </a:r>
            <a:r>
              <a:rPr lang="de-DE" dirty="0"/>
              <a:t> </a:t>
            </a:r>
            <a:r>
              <a:rPr lang="de-DE" dirty="0" err="1"/>
              <a:t>or</a:t>
            </a:r>
            <a:r>
              <a:rPr lang="de-DE" dirty="0"/>
              <a:t> </a:t>
            </a:r>
            <a:r>
              <a:rPr lang="de-DE" dirty="0" err="1"/>
              <a:t>equal</a:t>
            </a:r>
            <a:r>
              <a:rPr lang="de-DE" dirty="0"/>
              <a:t> </a:t>
            </a:r>
            <a:r>
              <a:rPr lang="de-DE" dirty="0" err="1"/>
              <a:t>to</a:t>
            </a:r>
            <a:r>
              <a:rPr lang="de-DE" dirty="0"/>
              <a:t> </a:t>
            </a:r>
            <a:r>
              <a:rPr lang="de-DE" dirty="0" err="1"/>
              <a:t>one</a:t>
            </a:r>
            <a:r>
              <a:rPr lang="de-DE" dirty="0"/>
              <a:t>. </a:t>
            </a:r>
            <a:r>
              <a:rPr lang="de-DE" dirty="0" err="1"/>
              <a:t>Important</a:t>
            </a:r>
            <a:r>
              <a:rPr lang="de-DE" dirty="0"/>
              <a:t> </a:t>
            </a:r>
            <a:r>
              <a:rPr lang="de-DE" dirty="0" err="1"/>
              <a:t>only</a:t>
            </a:r>
            <a:r>
              <a:rPr lang="de-DE" dirty="0"/>
              <a:t> </a:t>
            </a:r>
            <a:r>
              <a:rPr lang="de-DE" dirty="0" err="1"/>
              <a:t>the</a:t>
            </a:r>
            <a:r>
              <a:rPr lang="de-DE" dirty="0"/>
              <a:t> </a:t>
            </a:r>
            <a:r>
              <a:rPr lang="de-DE" dirty="0" err="1"/>
              <a:t>start</a:t>
            </a:r>
            <a:r>
              <a:rPr lang="de-DE" dirty="0"/>
              <a:t> </a:t>
            </a:r>
            <a:r>
              <a:rPr lang="de-DE" dirty="0" err="1"/>
              <a:t>frequency</a:t>
            </a:r>
            <a:r>
              <a:rPr lang="de-DE" dirty="0"/>
              <a:t> </a:t>
            </a:r>
            <a:r>
              <a:rPr lang="de-DE" dirty="0" err="1"/>
              <a:t>fill</a:t>
            </a:r>
            <a:r>
              <a:rPr lang="de-DE" dirty="0"/>
              <a:t> </a:t>
            </a:r>
            <a:r>
              <a:rPr lang="de-DE" dirty="0" err="1"/>
              <a:t>be</a:t>
            </a:r>
            <a:r>
              <a:rPr lang="de-DE" dirty="0"/>
              <a:t> </a:t>
            </a:r>
            <a:r>
              <a:rPr lang="de-DE" dirty="0" err="1"/>
              <a:t>used</a:t>
            </a:r>
            <a:r>
              <a:rPr lang="de-DE"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The </a:t>
            </a:r>
            <a:r>
              <a:rPr lang="de-DE" dirty="0" err="1"/>
              <a:t>software</a:t>
            </a:r>
            <a:r>
              <a:rPr lang="de-DE" dirty="0"/>
              <a:t> </a:t>
            </a:r>
            <a:r>
              <a:rPr lang="de-DE" dirty="0" err="1"/>
              <a:t>runns</a:t>
            </a:r>
            <a:r>
              <a:rPr lang="de-DE" dirty="0"/>
              <a:t> </a:t>
            </a:r>
            <a:r>
              <a:rPr lang="de-DE" dirty="0" err="1"/>
              <a:t>only</a:t>
            </a:r>
            <a:r>
              <a:rPr lang="de-DE" dirty="0"/>
              <a:t> in </a:t>
            </a:r>
            <a:r>
              <a:rPr lang="de-DE" dirty="0" err="1"/>
              <a:t>one</a:t>
            </a:r>
            <a:r>
              <a:rPr lang="de-DE" dirty="0"/>
              <a:t> </a:t>
            </a:r>
            <a:r>
              <a:rPr lang="de-DE" dirty="0" err="1"/>
              <a:t>thread</a:t>
            </a:r>
            <a:r>
              <a:rPr lang="de-DE" dirty="0"/>
              <a:t>, </a:t>
            </a:r>
            <a:r>
              <a:rPr lang="de-DE" dirty="0" err="1"/>
              <a:t>therefor</a:t>
            </a:r>
            <a:r>
              <a:rPr lang="de-DE" dirty="0"/>
              <a:t> </a:t>
            </a:r>
            <a:r>
              <a:rPr lang="de-DE" dirty="0" err="1"/>
              <a:t>only</a:t>
            </a:r>
            <a:r>
              <a:rPr lang="de-DE" dirty="0"/>
              <a:t> </a:t>
            </a:r>
            <a:r>
              <a:rPr lang="de-DE" dirty="0" err="1"/>
              <a:t>one</a:t>
            </a:r>
            <a:r>
              <a:rPr lang="de-DE" dirty="0"/>
              <a:t> </a:t>
            </a:r>
            <a:r>
              <a:rPr lang="de-DE" dirty="0" err="1"/>
              <a:t>task</a:t>
            </a:r>
            <a:r>
              <a:rPr lang="de-DE" dirty="0"/>
              <a:t> after </a:t>
            </a:r>
            <a:r>
              <a:rPr lang="de-DE" dirty="0" err="1"/>
              <a:t>another</a:t>
            </a:r>
            <a:r>
              <a:rPr lang="de-DE" dirty="0"/>
              <a:t> will </a:t>
            </a:r>
            <a:r>
              <a:rPr lang="de-DE" dirty="0" err="1"/>
              <a:t>be</a:t>
            </a:r>
            <a:r>
              <a:rPr lang="de-DE" dirty="0"/>
              <a:t> </a:t>
            </a:r>
            <a:r>
              <a:rPr lang="de-DE" dirty="0" err="1"/>
              <a:t>executed</a:t>
            </a:r>
            <a:r>
              <a:rPr lang="de-DE"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p>
          <a:p>
            <a:endParaRPr lang="en-AT" dirty="0"/>
          </a:p>
        </p:txBody>
      </p:sp>
      <p:sp>
        <p:nvSpPr>
          <p:cNvPr id="4" name="Foliennummernplatzhalter 3"/>
          <p:cNvSpPr>
            <a:spLocks noGrp="1"/>
          </p:cNvSpPr>
          <p:nvPr>
            <p:ph type="sldNum" sz="quarter" idx="5"/>
          </p:nvPr>
        </p:nvSpPr>
        <p:spPr/>
        <p:txBody>
          <a:bodyPr/>
          <a:lstStyle/>
          <a:p>
            <a:fld id="{A6DEC4F1-1674-4533-A3DE-B901660ECFCE}" type="slidenum">
              <a:rPr lang="en-AT" smtClean="0"/>
              <a:t>7</a:t>
            </a:fld>
            <a:endParaRPr lang="en-AT"/>
          </a:p>
        </p:txBody>
      </p:sp>
    </p:spTree>
    <p:extLst>
      <p:ext uri="{BB962C8B-B14F-4D97-AF65-F5344CB8AC3E}">
        <p14:creationId xmlns:p14="http://schemas.microsoft.com/office/powerpoint/2010/main" val="17272530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noProof="0" dirty="0"/>
              <a:t>In this window the user can generate new storage parameters or load from previous ones. When loading pre-existing settings the user will be Prompted with the file handler to navigate to the </a:t>
            </a:r>
            <a:r>
              <a:rPr lang="en-GB" noProof="0" dirty="0" err="1"/>
              <a:t>settings.cfg</a:t>
            </a:r>
            <a:r>
              <a:rPr lang="en-GB" noProof="0" dirty="0"/>
              <a:t> file.</a:t>
            </a:r>
          </a:p>
          <a:p>
            <a:r>
              <a:rPr lang="en-GB" noProof="0" dirty="0"/>
              <a:t>Adding, the user can comment on his work at any time, that will appended to a .txt file</a:t>
            </a:r>
          </a:p>
        </p:txBody>
      </p:sp>
      <p:sp>
        <p:nvSpPr>
          <p:cNvPr id="4" name="Foliennummernplatzhalter 3"/>
          <p:cNvSpPr>
            <a:spLocks noGrp="1"/>
          </p:cNvSpPr>
          <p:nvPr>
            <p:ph type="sldNum" sz="quarter" idx="5"/>
          </p:nvPr>
        </p:nvSpPr>
        <p:spPr/>
        <p:txBody>
          <a:bodyPr/>
          <a:lstStyle/>
          <a:p>
            <a:fld id="{A6DEC4F1-1674-4533-A3DE-B901660ECFCE}" type="slidenum">
              <a:rPr lang="en-AT" smtClean="0"/>
              <a:t>8</a:t>
            </a:fld>
            <a:endParaRPr lang="en-AT"/>
          </a:p>
        </p:txBody>
      </p:sp>
    </p:spTree>
    <p:extLst>
      <p:ext uri="{BB962C8B-B14F-4D97-AF65-F5344CB8AC3E}">
        <p14:creationId xmlns:p14="http://schemas.microsoft.com/office/powerpoint/2010/main" val="30600685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Now</a:t>
            </a:r>
            <a:r>
              <a:rPr lang="de-DE" dirty="0"/>
              <a:t> </a:t>
            </a:r>
            <a:r>
              <a:rPr lang="de-DE" dirty="0" err="1"/>
              <a:t>to</a:t>
            </a:r>
            <a:r>
              <a:rPr lang="de-DE" dirty="0"/>
              <a:t> </a:t>
            </a:r>
            <a:r>
              <a:rPr lang="de-DE" dirty="0" err="1"/>
              <a:t>the</a:t>
            </a:r>
            <a:r>
              <a:rPr lang="de-DE" dirty="0"/>
              <a:t> </a:t>
            </a:r>
            <a:r>
              <a:rPr lang="de-DE" dirty="0" err="1"/>
              <a:t>sequence</a:t>
            </a:r>
            <a:r>
              <a:rPr lang="de-DE" dirty="0"/>
              <a:t> </a:t>
            </a:r>
            <a:r>
              <a:rPr lang="de-DE" dirty="0" err="1"/>
              <a:t>selection</a:t>
            </a:r>
            <a:r>
              <a:rPr lang="de-DE" dirty="0"/>
              <a:t>.</a:t>
            </a:r>
          </a:p>
          <a:p>
            <a:r>
              <a:rPr lang="de-DE" dirty="0" err="1"/>
              <a:t>Depending</a:t>
            </a:r>
            <a:r>
              <a:rPr lang="de-DE" dirty="0"/>
              <a:t> on </a:t>
            </a:r>
            <a:r>
              <a:rPr lang="de-DE" dirty="0" err="1"/>
              <a:t>lanching</a:t>
            </a:r>
            <a:r>
              <a:rPr lang="de-DE" dirty="0"/>
              <a:t> </a:t>
            </a:r>
            <a:r>
              <a:rPr lang="de-DE" dirty="0" err="1"/>
              <a:t>from</a:t>
            </a:r>
            <a:r>
              <a:rPr lang="de-DE" dirty="0"/>
              <a:t> </a:t>
            </a:r>
            <a:r>
              <a:rPr lang="de-DE" dirty="0" err="1"/>
              <a:t>the</a:t>
            </a:r>
            <a:r>
              <a:rPr lang="de-DE" dirty="0"/>
              <a:t> </a:t>
            </a:r>
            <a:r>
              <a:rPr lang="de-DE" dirty="0" err="1"/>
              <a:t>main</a:t>
            </a:r>
            <a:r>
              <a:rPr lang="de-DE" dirty="0"/>
              <a:t> </a:t>
            </a:r>
            <a:r>
              <a:rPr lang="de-DE" dirty="0" err="1"/>
              <a:t>window</a:t>
            </a:r>
            <a:r>
              <a:rPr lang="de-DE" dirty="0"/>
              <a:t> </a:t>
            </a:r>
            <a:r>
              <a:rPr lang="de-DE" dirty="0" err="1"/>
              <a:t>differen</a:t>
            </a:r>
            <a:r>
              <a:rPr lang="de-DE" dirty="0"/>
              <a:t> Parameters will </a:t>
            </a:r>
            <a:r>
              <a:rPr lang="de-DE" dirty="0" err="1"/>
              <a:t>be</a:t>
            </a:r>
            <a:r>
              <a:rPr lang="de-DE" dirty="0"/>
              <a:t> </a:t>
            </a:r>
            <a:r>
              <a:rPr lang="de-DE" dirty="0" err="1"/>
              <a:t>shown</a:t>
            </a:r>
            <a:r>
              <a:rPr lang="de-DE" dirty="0"/>
              <a:t> </a:t>
            </a:r>
            <a:r>
              <a:rPr lang="de-DE" dirty="0" err="1"/>
              <a:t>dependent</a:t>
            </a:r>
            <a:r>
              <a:rPr lang="de-DE" dirty="0"/>
              <a:t> on </a:t>
            </a:r>
            <a:r>
              <a:rPr lang="de-DE" dirty="0" err="1"/>
              <a:t>the</a:t>
            </a:r>
            <a:r>
              <a:rPr lang="de-DE" dirty="0"/>
              <a:t> </a:t>
            </a:r>
            <a:r>
              <a:rPr lang="de-DE" dirty="0" err="1"/>
              <a:t>pre-selections</a:t>
            </a:r>
            <a:r>
              <a:rPr lang="de-DE" dirty="0"/>
              <a:t>. The Plot will alter </a:t>
            </a:r>
            <a:r>
              <a:rPr lang="de-DE" dirty="0" err="1"/>
              <a:t>itself</a:t>
            </a:r>
            <a:r>
              <a:rPr lang="de-DE" dirty="0"/>
              <a:t> </a:t>
            </a:r>
            <a:r>
              <a:rPr lang="de-DE" dirty="0" err="1"/>
              <a:t>dependend</a:t>
            </a:r>
            <a:r>
              <a:rPr lang="de-DE" dirty="0"/>
              <a:t> on </a:t>
            </a:r>
            <a:r>
              <a:rPr lang="de-DE" dirty="0" err="1"/>
              <a:t>the</a:t>
            </a:r>
            <a:r>
              <a:rPr lang="de-DE" dirty="0"/>
              <a:t> Pulse </a:t>
            </a:r>
            <a:r>
              <a:rPr lang="de-DE" dirty="0" err="1"/>
              <a:t>count</a:t>
            </a:r>
            <a:r>
              <a:rPr lang="de-DE" dirty="0"/>
              <a:t>. </a:t>
            </a:r>
            <a:r>
              <a:rPr lang="de-DE" dirty="0" err="1"/>
              <a:t>Sections</a:t>
            </a:r>
            <a:r>
              <a:rPr lang="de-DE" dirty="0"/>
              <a:t> like </a:t>
            </a:r>
            <a:r>
              <a:rPr lang="de-DE" dirty="0" err="1"/>
              <a:t>showing</a:t>
            </a:r>
            <a:r>
              <a:rPr lang="de-DE" dirty="0"/>
              <a:t> </a:t>
            </a:r>
            <a:r>
              <a:rPr lang="de-DE" dirty="0" err="1"/>
              <a:t>the</a:t>
            </a:r>
            <a:r>
              <a:rPr lang="de-DE" dirty="0"/>
              <a:t> SDR Setting </a:t>
            </a:r>
            <a:r>
              <a:rPr lang="de-DE" dirty="0" err="1"/>
              <a:t>the</a:t>
            </a:r>
            <a:r>
              <a:rPr lang="de-DE" dirty="0"/>
              <a:t> </a:t>
            </a:r>
            <a:r>
              <a:rPr lang="de-DE" dirty="0" err="1"/>
              <a:t>user</a:t>
            </a:r>
            <a:r>
              <a:rPr lang="de-DE" dirty="0"/>
              <a:t> </a:t>
            </a:r>
            <a:r>
              <a:rPr lang="de-DE" dirty="0" err="1"/>
              <a:t>can</a:t>
            </a:r>
            <a:r>
              <a:rPr lang="de-DE" dirty="0"/>
              <a:t> </a:t>
            </a:r>
            <a:r>
              <a:rPr lang="de-DE" dirty="0" err="1"/>
              <a:t>change</a:t>
            </a:r>
            <a:r>
              <a:rPr lang="de-DE" dirty="0"/>
              <a:t> </a:t>
            </a:r>
            <a:r>
              <a:rPr lang="de-DE" dirty="0" err="1"/>
              <a:t>itself</a:t>
            </a:r>
            <a:r>
              <a:rPr lang="de-DE" dirty="0"/>
              <a:t>, but </a:t>
            </a:r>
            <a:r>
              <a:rPr lang="de-DE" dirty="0" err="1"/>
              <a:t>for</a:t>
            </a:r>
            <a:r>
              <a:rPr lang="de-DE" dirty="0"/>
              <a:t> </a:t>
            </a:r>
            <a:r>
              <a:rPr lang="de-DE" dirty="0" err="1"/>
              <a:t>example</a:t>
            </a:r>
            <a:r>
              <a:rPr lang="de-DE" dirty="0"/>
              <a:t> </a:t>
            </a:r>
            <a:r>
              <a:rPr lang="de-DE" dirty="0" err="1"/>
              <a:t>the</a:t>
            </a:r>
            <a:r>
              <a:rPr lang="de-DE" dirty="0"/>
              <a:t> </a:t>
            </a:r>
            <a:r>
              <a:rPr lang="de-DE" dirty="0" err="1"/>
              <a:t>phase</a:t>
            </a:r>
            <a:r>
              <a:rPr lang="de-DE" dirty="0"/>
              <a:t> </a:t>
            </a:r>
            <a:r>
              <a:rPr lang="de-DE" dirty="0" err="1"/>
              <a:t>setting</a:t>
            </a:r>
            <a:r>
              <a:rPr lang="de-DE" dirty="0"/>
              <a:t> will </a:t>
            </a:r>
            <a:r>
              <a:rPr lang="de-DE" dirty="0" err="1"/>
              <a:t>be</a:t>
            </a:r>
            <a:r>
              <a:rPr lang="de-DE" dirty="0"/>
              <a:t> </a:t>
            </a:r>
            <a:r>
              <a:rPr lang="de-DE" dirty="0" err="1"/>
              <a:t>handeled</a:t>
            </a:r>
            <a:r>
              <a:rPr lang="de-DE" dirty="0"/>
              <a:t> </a:t>
            </a:r>
            <a:r>
              <a:rPr lang="de-DE" dirty="0" err="1"/>
              <a:t>by</a:t>
            </a:r>
            <a:r>
              <a:rPr lang="de-DE" dirty="0"/>
              <a:t> </a:t>
            </a:r>
            <a:r>
              <a:rPr lang="de-DE" dirty="0" err="1"/>
              <a:t>the</a:t>
            </a:r>
            <a:r>
              <a:rPr lang="de-DE" dirty="0"/>
              <a:t> </a:t>
            </a:r>
            <a:r>
              <a:rPr lang="de-DE" dirty="0" err="1"/>
              <a:t>software</a:t>
            </a:r>
            <a:r>
              <a:rPr lang="de-DE" dirty="0"/>
              <a:t>. A maximum Pulse  </a:t>
            </a:r>
            <a:r>
              <a:rPr lang="de-DE" dirty="0" err="1"/>
              <a:t>size</a:t>
            </a:r>
            <a:r>
              <a:rPr lang="de-DE" dirty="0"/>
              <a:t> </a:t>
            </a:r>
            <a:r>
              <a:rPr lang="de-DE" dirty="0" err="1"/>
              <a:t>of</a:t>
            </a:r>
            <a:r>
              <a:rPr lang="de-DE" dirty="0"/>
              <a:t> 10 Pulses </a:t>
            </a:r>
            <a:r>
              <a:rPr lang="de-DE" dirty="0" err="1"/>
              <a:t>can</a:t>
            </a:r>
            <a:r>
              <a:rPr lang="de-DE" dirty="0"/>
              <a:t> </a:t>
            </a:r>
            <a:r>
              <a:rPr lang="de-DE" dirty="0" err="1"/>
              <a:t>be</a:t>
            </a:r>
            <a:r>
              <a:rPr lang="de-DE" dirty="0"/>
              <a:t> </a:t>
            </a:r>
            <a:r>
              <a:rPr lang="de-DE" dirty="0" err="1"/>
              <a:t>set</a:t>
            </a:r>
            <a:r>
              <a:rPr lang="de-DE" dirty="0"/>
              <a:t>.</a:t>
            </a:r>
          </a:p>
        </p:txBody>
      </p:sp>
      <p:sp>
        <p:nvSpPr>
          <p:cNvPr id="4" name="Foliennummernplatzhalter 3"/>
          <p:cNvSpPr>
            <a:spLocks noGrp="1"/>
          </p:cNvSpPr>
          <p:nvPr>
            <p:ph type="sldNum" sz="quarter" idx="5"/>
          </p:nvPr>
        </p:nvSpPr>
        <p:spPr/>
        <p:txBody>
          <a:bodyPr/>
          <a:lstStyle/>
          <a:p>
            <a:fld id="{A6DEC4F1-1674-4533-A3DE-B901660ECFCE}" type="slidenum">
              <a:rPr lang="en-AT" smtClean="0"/>
              <a:t>9</a:t>
            </a:fld>
            <a:endParaRPr lang="en-AT"/>
          </a:p>
        </p:txBody>
      </p:sp>
    </p:spTree>
    <p:extLst>
      <p:ext uri="{BB962C8B-B14F-4D97-AF65-F5344CB8AC3E}">
        <p14:creationId xmlns:p14="http://schemas.microsoft.com/office/powerpoint/2010/main" val="4003981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B13B8364-2D42-4255-A45D-0595A90D5E40}" type="datetime8">
              <a:rPr lang="en-AT" smtClean="0"/>
              <a:t>01/05/2022 21:18</a:t>
            </a:fld>
            <a:endParaRPr lang="en-AT"/>
          </a:p>
        </p:txBody>
      </p:sp>
      <p:sp>
        <p:nvSpPr>
          <p:cNvPr id="6" name="Slide Number Placeholder 5"/>
          <p:cNvSpPr>
            <a:spLocks noGrp="1"/>
          </p:cNvSpPr>
          <p:nvPr>
            <p:ph type="sldNum" sz="quarter" idx="12"/>
          </p:nvPr>
        </p:nvSpPr>
        <p:spPr/>
        <p:txBody>
          <a:bodyPr/>
          <a:lstStyle/>
          <a:p>
            <a:fld id="{8E0DBFC4-6B5B-4DF9-BE82-4D16BDFD5A5C}" type="slidenum">
              <a:rPr lang="en-AT" smtClean="0"/>
              <a:t>‹Nr.›</a:t>
            </a:fld>
            <a:endParaRPr lang="en-AT"/>
          </a:p>
        </p:txBody>
      </p:sp>
    </p:spTree>
    <p:extLst>
      <p:ext uri="{BB962C8B-B14F-4D97-AF65-F5344CB8AC3E}">
        <p14:creationId xmlns:p14="http://schemas.microsoft.com/office/powerpoint/2010/main" val="1624912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BC673AA0-BBD9-4872-90AE-840874E9653C}" type="datetime8">
              <a:rPr lang="en-AT" smtClean="0"/>
              <a:t>01/05/2022 21:18</a:t>
            </a:fld>
            <a:endParaRPr lang="en-AT"/>
          </a:p>
        </p:txBody>
      </p:sp>
      <p:sp>
        <p:nvSpPr>
          <p:cNvPr id="6" name="Slide Number Placeholder 5"/>
          <p:cNvSpPr>
            <a:spLocks noGrp="1"/>
          </p:cNvSpPr>
          <p:nvPr>
            <p:ph type="sldNum" sz="quarter" idx="12"/>
          </p:nvPr>
        </p:nvSpPr>
        <p:spPr/>
        <p:txBody>
          <a:bodyPr/>
          <a:lstStyle/>
          <a:p>
            <a:fld id="{8E0DBFC4-6B5B-4DF9-BE82-4D16BDFD5A5C}" type="slidenum">
              <a:rPr lang="en-AT" smtClean="0"/>
              <a:t>‹Nr.›</a:t>
            </a:fld>
            <a:endParaRPr lang="en-AT"/>
          </a:p>
        </p:txBody>
      </p:sp>
    </p:spTree>
    <p:extLst>
      <p:ext uri="{BB962C8B-B14F-4D97-AF65-F5344CB8AC3E}">
        <p14:creationId xmlns:p14="http://schemas.microsoft.com/office/powerpoint/2010/main" val="203380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D437D8C-0DC5-4E75-AE45-052832738388}" type="datetime8">
              <a:rPr lang="en-AT" smtClean="0"/>
              <a:t>01/05/2022 21:18</a:t>
            </a:fld>
            <a:endParaRPr lang="en-AT"/>
          </a:p>
        </p:txBody>
      </p:sp>
      <p:sp>
        <p:nvSpPr>
          <p:cNvPr id="6" name="Slide Number Placeholder 5"/>
          <p:cNvSpPr>
            <a:spLocks noGrp="1"/>
          </p:cNvSpPr>
          <p:nvPr>
            <p:ph type="sldNum" sz="quarter" idx="12"/>
          </p:nvPr>
        </p:nvSpPr>
        <p:spPr/>
        <p:txBody>
          <a:bodyPr/>
          <a:lstStyle/>
          <a:p>
            <a:fld id="{8E0DBFC4-6B5B-4DF9-BE82-4D16BDFD5A5C}" type="slidenum">
              <a:rPr lang="en-AT" smtClean="0"/>
              <a:t>‹Nr.›</a:t>
            </a:fld>
            <a:endParaRPr lang="en-AT"/>
          </a:p>
        </p:txBody>
      </p:sp>
    </p:spTree>
    <p:extLst>
      <p:ext uri="{BB962C8B-B14F-4D97-AF65-F5344CB8AC3E}">
        <p14:creationId xmlns:p14="http://schemas.microsoft.com/office/powerpoint/2010/main" val="16523187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96DC823E-BAC8-4428-9248-2C24DA6DF3C7}" type="datetime8">
              <a:rPr lang="en-AT" smtClean="0"/>
              <a:t>01/05/2022 21:18</a:t>
            </a:fld>
            <a:endParaRPr lang="en-AT"/>
          </a:p>
        </p:txBody>
      </p:sp>
      <p:sp>
        <p:nvSpPr>
          <p:cNvPr id="6" name="Slide Number Placeholder 5"/>
          <p:cNvSpPr>
            <a:spLocks noGrp="1"/>
          </p:cNvSpPr>
          <p:nvPr>
            <p:ph type="sldNum" sz="quarter" idx="12"/>
          </p:nvPr>
        </p:nvSpPr>
        <p:spPr/>
        <p:txBody>
          <a:bodyPr/>
          <a:lstStyle/>
          <a:p>
            <a:fld id="{8E0DBFC4-6B5B-4DF9-BE82-4D16BDFD5A5C}" type="slidenum">
              <a:rPr lang="en-AT" smtClean="0"/>
              <a:t>‹Nr.›</a:t>
            </a:fld>
            <a:endParaRPr lang="en-AT"/>
          </a:p>
        </p:txBody>
      </p:sp>
      <p:cxnSp>
        <p:nvCxnSpPr>
          <p:cNvPr id="7" name="Gerader Verbinder 6">
            <a:extLst>
              <a:ext uri="{FF2B5EF4-FFF2-40B4-BE49-F238E27FC236}">
                <a16:creationId xmlns:a16="http://schemas.microsoft.com/office/drawing/2014/main" id="{4D5BE8B1-82A9-4EFF-B1ED-204283F3318C}"/>
              </a:ext>
            </a:extLst>
          </p:cNvPr>
          <p:cNvCxnSpPr/>
          <p:nvPr userDrawn="1"/>
        </p:nvCxnSpPr>
        <p:spPr>
          <a:xfrm flipH="1">
            <a:off x="838200" y="1300306"/>
            <a:ext cx="1108350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0188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EEC8FEEC-D6A2-436A-A292-B870611DF727}" type="datetime8">
              <a:rPr lang="en-AT" smtClean="0"/>
              <a:t>01/05/2022 21:18</a:t>
            </a:fld>
            <a:endParaRPr lang="en-AT"/>
          </a:p>
        </p:txBody>
      </p:sp>
      <p:sp>
        <p:nvSpPr>
          <p:cNvPr id="6" name="Slide Number Placeholder 5"/>
          <p:cNvSpPr>
            <a:spLocks noGrp="1"/>
          </p:cNvSpPr>
          <p:nvPr>
            <p:ph type="sldNum" sz="quarter" idx="12"/>
          </p:nvPr>
        </p:nvSpPr>
        <p:spPr/>
        <p:txBody>
          <a:bodyPr/>
          <a:lstStyle/>
          <a:p>
            <a:fld id="{8E0DBFC4-6B5B-4DF9-BE82-4D16BDFD5A5C}" type="slidenum">
              <a:rPr lang="en-AT" smtClean="0"/>
              <a:t>‹Nr.›</a:t>
            </a:fld>
            <a:endParaRPr lang="en-AT"/>
          </a:p>
        </p:txBody>
      </p:sp>
    </p:spTree>
    <p:extLst>
      <p:ext uri="{BB962C8B-B14F-4D97-AF65-F5344CB8AC3E}">
        <p14:creationId xmlns:p14="http://schemas.microsoft.com/office/powerpoint/2010/main" val="562762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DE758C75-83A5-4029-9CFE-F68AEB5BE634}" type="datetime8">
              <a:rPr lang="en-AT" smtClean="0"/>
              <a:t>01/05/2022 21:18</a:t>
            </a:fld>
            <a:endParaRPr lang="en-AT"/>
          </a:p>
        </p:txBody>
      </p:sp>
      <p:sp>
        <p:nvSpPr>
          <p:cNvPr id="7" name="Slide Number Placeholder 6"/>
          <p:cNvSpPr>
            <a:spLocks noGrp="1"/>
          </p:cNvSpPr>
          <p:nvPr>
            <p:ph type="sldNum" sz="quarter" idx="12"/>
          </p:nvPr>
        </p:nvSpPr>
        <p:spPr/>
        <p:txBody>
          <a:bodyPr/>
          <a:lstStyle/>
          <a:p>
            <a:fld id="{8E0DBFC4-6B5B-4DF9-BE82-4D16BDFD5A5C}" type="slidenum">
              <a:rPr lang="en-AT" smtClean="0"/>
              <a:t>‹Nr.›</a:t>
            </a:fld>
            <a:endParaRPr lang="en-AT"/>
          </a:p>
        </p:txBody>
      </p:sp>
      <p:cxnSp>
        <p:nvCxnSpPr>
          <p:cNvPr id="8" name="Gerader Verbinder 7">
            <a:extLst>
              <a:ext uri="{FF2B5EF4-FFF2-40B4-BE49-F238E27FC236}">
                <a16:creationId xmlns:a16="http://schemas.microsoft.com/office/drawing/2014/main" id="{5A66205B-25C4-41CA-A3CB-B84B30E4CADC}"/>
              </a:ext>
            </a:extLst>
          </p:cNvPr>
          <p:cNvCxnSpPr/>
          <p:nvPr userDrawn="1"/>
        </p:nvCxnSpPr>
        <p:spPr>
          <a:xfrm flipH="1">
            <a:off x="838200" y="1418364"/>
            <a:ext cx="1108350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154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6932E8E8-99D0-4844-B486-C69D8E11A59F}" type="datetime8">
              <a:rPr lang="en-AT" smtClean="0"/>
              <a:t>01/05/2022 21:18</a:t>
            </a:fld>
            <a:endParaRPr lang="en-AT"/>
          </a:p>
        </p:txBody>
      </p:sp>
      <p:sp>
        <p:nvSpPr>
          <p:cNvPr id="9" name="Slide Number Placeholder 8"/>
          <p:cNvSpPr>
            <a:spLocks noGrp="1"/>
          </p:cNvSpPr>
          <p:nvPr>
            <p:ph type="sldNum" sz="quarter" idx="12"/>
          </p:nvPr>
        </p:nvSpPr>
        <p:spPr/>
        <p:txBody>
          <a:bodyPr/>
          <a:lstStyle/>
          <a:p>
            <a:fld id="{8E0DBFC4-6B5B-4DF9-BE82-4D16BDFD5A5C}" type="slidenum">
              <a:rPr lang="en-AT" smtClean="0"/>
              <a:t>‹Nr.›</a:t>
            </a:fld>
            <a:endParaRPr lang="en-AT"/>
          </a:p>
        </p:txBody>
      </p:sp>
      <p:cxnSp>
        <p:nvCxnSpPr>
          <p:cNvPr id="10" name="Gerader Verbinder 9">
            <a:extLst>
              <a:ext uri="{FF2B5EF4-FFF2-40B4-BE49-F238E27FC236}">
                <a16:creationId xmlns:a16="http://schemas.microsoft.com/office/drawing/2014/main" id="{74D8F907-0CFC-488E-BC21-7E931D529F96}"/>
              </a:ext>
            </a:extLst>
          </p:cNvPr>
          <p:cNvCxnSpPr/>
          <p:nvPr userDrawn="1"/>
        </p:nvCxnSpPr>
        <p:spPr>
          <a:xfrm flipH="1">
            <a:off x="838200" y="1418364"/>
            <a:ext cx="1108350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5807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5573331D-3A6C-4DAE-93D8-9632F77A6544}" type="datetime8">
              <a:rPr lang="en-AT" smtClean="0"/>
              <a:t>01/05/2022 21:18</a:t>
            </a:fld>
            <a:endParaRPr lang="en-AT"/>
          </a:p>
        </p:txBody>
      </p:sp>
      <p:sp>
        <p:nvSpPr>
          <p:cNvPr id="5" name="Slide Number Placeholder 4"/>
          <p:cNvSpPr>
            <a:spLocks noGrp="1"/>
          </p:cNvSpPr>
          <p:nvPr>
            <p:ph type="sldNum" sz="quarter" idx="12"/>
          </p:nvPr>
        </p:nvSpPr>
        <p:spPr/>
        <p:txBody>
          <a:bodyPr/>
          <a:lstStyle/>
          <a:p>
            <a:fld id="{8E0DBFC4-6B5B-4DF9-BE82-4D16BDFD5A5C}" type="slidenum">
              <a:rPr lang="en-AT" smtClean="0"/>
              <a:t>‹Nr.›</a:t>
            </a:fld>
            <a:endParaRPr lang="en-AT"/>
          </a:p>
        </p:txBody>
      </p:sp>
    </p:spTree>
    <p:extLst>
      <p:ext uri="{BB962C8B-B14F-4D97-AF65-F5344CB8AC3E}">
        <p14:creationId xmlns:p14="http://schemas.microsoft.com/office/powerpoint/2010/main" val="3182896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A3689E-E5D4-4DF0-9B7A-0006997F1853}" type="datetime8">
              <a:rPr lang="en-AT" smtClean="0"/>
              <a:t>01/05/2022 21:18</a:t>
            </a:fld>
            <a:endParaRPr lang="en-AT"/>
          </a:p>
        </p:txBody>
      </p:sp>
      <p:sp>
        <p:nvSpPr>
          <p:cNvPr id="4" name="Slide Number Placeholder 3"/>
          <p:cNvSpPr>
            <a:spLocks noGrp="1"/>
          </p:cNvSpPr>
          <p:nvPr>
            <p:ph type="sldNum" sz="quarter" idx="12"/>
          </p:nvPr>
        </p:nvSpPr>
        <p:spPr/>
        <p:txBody>
          <a:bodyPr/>
          <a:lstStyle/>
          <a:p>
            <a:fld id="{8E0DBFC4-6B5B-4DF9-BE82-4D16BDFD5A5C}" type="slidenum">
              <a:rPr lang="en-AT" smtClean="0"/>
              <a:t>‹Nr.›</a:t>
            </a:fld>
            <a:endParaRPr lang="en-AT"/>
          </a:p>
        </p:txBody>
      </p:sp>
    </p:spTree>
    <p:extLst>
      <p:ext uri="{BB962C8B-B14F-4D97-AF65-F5344CB8AC3E}">
        <p14:creationId xmlns:p14="http://schemas.microsoft.com/office/powerpoint/2010/main" val="2031797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D4DDFC70-C947-4F10-B646-C5F1CFF47F95}" type="datetime8">
              <a:rPr lang="en-AT" smtClean="0"/>
              <a:t>01/05/2022 21:18</a:t>
            </a:fld>
            <a:endParaRPr lang="en-AT"/>
          </a:p>
        </p:txBody>
      </p:sp>
      <p:sp>
        <p:nvSpPr>
          <p:cNvPr id="7" name="Slide Number Placeholder 6"/>
          <p:cNvSpPr>
            <a:spLocks noGrp="1"/>
          </p:cNvSpPr>
          <p:nvPr>
            <p:ph type="sldNum" sz="quarter" idx="12"/>
          </p:nvPr>
        </p:nvSpPr>
        <p:spPr/>
        <p:txBody>
          <a:bodyPr/>
          <a:lstStyle/>
          <a:p>
            <a:fld id="{8E0DBFC4-6B5B-4DF9-BE82-4D16BDFD5A5C}" type="slidenum">
              <a:rPr lang="en-AT" smtClean="0"/>
              <a:t>‹Nr.›</a:t>
            </a:fld>
            <a:endParaRPr lang="en-AT"/>
          </a:p>
        </p:txBody>
      </p:sp>
    </p:spTree>
    <p:extLst>
      <p:ext uri="{BB962C8B-B14F-4D97-AF65-F5344CB8AC3E}">
        <p14:creationId xmlns:p14="http://schemas.microsoft.com/office/powerpoint/2010/main" val="16009382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751B2A1E-4C42-4EF2-A6F4-5663EE6861B7}" type="datetime8">
              <a:rPr lang="en-AT" smtClean="0"/>
              <a:t>01/05/2022 21:18</a:t>
            </a:fld>
            <a:endParaRPr lang="en-AT"/>
          </a:p>
        </p:txBody>
      </p:sp>
      <p:sp>
        <p:nvSpPr>
          <p:cNvPr id="7" name="Slide Number Placeholder 6"/>
          <p:cNvSpPr>
            <a:spLocks noGrp="1"/>
          </p:cNvSpPr>
          <p:nvPr>
            <p:ph type="sldNum" sz="quarter" idx="12"/>
          </p:nvPr>
        </p:nvSpPr>
        <p:spPr/>
        <p:txBody>
          <a:bodyPr/>
          <a:lstStyle/>
          <a:p>
            <a:fld id="{8E0DBFC4-6B5B-4DF9-BE82-4D16BDFD5A5C}" type="slidenum">
              <a:rPr lang="en-AT" smtClean="0"/>
              <a:t>‹Nr.›</a:t>
            </a:fld>
            <a:endParaRPr lang="en-AT"/>
          </a:p>
        </p:txBody>
      </p:sp>
    </p:spTree>
    <p:extLst>
      <p:ext uri="{BB962C8B-B14F-4D97-AF65-F5344CB8AC3E}">
        <p14:creationId xmlns:p14="http://schemas.microsoft.com/office/powerpoint/2010/main" val="2361032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9A4A6D-7674-4646-B444-AEEF9E1DB8B6}" type="datetime8">
              <a:rPr lang="en-AT" smtClean="0"/>
              <a:t>01/05/2022 21:18</a:t>
            </a:fld>
            <a:endParaRPr lang="en-AT"/>
          </a:p>
        </p:txBody>
      </p:sp>
      <p:pic>
        <p:nvPicPr>
          <p:cNvPr id="10" name="Grafik 9">
            <a:extLst>
              <a:ext uri="{FF2B5EF4-FFF2-40B4-BE49-F238E27FC236}">
                <a16:creationId xmlns:a16="http://schemas.microsoft.com/office/drawing/2014/main" id="{6EDA958D-014D-49FD-B29B-8452FD7C5047}"/>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112511" y="139072"/>
            <a:ext cx="1860054" cy="930027"/>
          </a:xfrm>
          <a:prstGeom prst="rect">
            <a:avLst/>
          </a:prstGeom>
        </p:spPr>
      </p:pic>
      <p:sp>
        <p:nvSpPr>
          <p:cNvPr id="12" name="Rechteck 11">
            <a:extLst>
              <a:ext uri="{FF2B5EF4-FFF2-40B4-BE49-F238E27FC236}">
                <a16:creationId xmlns:a16="http://schemas.microsoft.com/office/drawing/2014/main" id="{6C95E029-F1D3-48D0-B3D1-19DAC4395D32}"/>
              </a:ext>
            </a:extLst>
          </p:cNvPr>
          <p:cNvSpPr/>
          <p:nvPr userDrawn="1"/>
        </p:nvSpPr>
        <p:spPr>
          <a:xfrm>
            <a:off x="103517" y="1144438"/>
            <a:ext cx="661358" cy="681187"/>
          </a:xfrm>
          <a:prstGeom prst="rect">
            <a:avLst/>
          </a:prstGeom>
          <a:solidFill>
            <a:srgbClr val="FF000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AT"/>
          </a:p>
        </p:txBody>
      </p:sp>
      <p:sp>
        <p:nvSpPr>
          <p:cNvPr id="13" name="Textfeld 12">
            <a:extLst>
              <a:ext uri="{FF2B5EF4-FFF2-40B4-BE49-F238E27FC236}">
                <a16:creationId xmlns:a16="http://schemas.microsoft.com/office/drawing/2014/main" id="{B0B20594-A6A1-49F0-9F39-A50F8F24A194}"/>
              </a:ext>
            </a:extLst>
          </p:cNvPr>
          <p:cNvSpPr txBox="1"/>
          <p:nvPr userDrawn="1"/>
        </p:nvSpPr>
        <p:spPr>
          <a:xfrm rot="16200000">
            <a:off x="-554284" y="1376298"/>
            <a:ext cx="1976960" cy="1354217"/>
          </a:xfrm>
          <a:prstGeom prst="rect">
            <a:avLst/>
          </a:prstGeom>
          <a:noFill/>
          <a:ln>
            <a:noFill/>
          </a:ln>
        </p:spPr>
        <p:txBody>
          <a:bodyPr wrap="square" rtlCol="0">
            <a:spAutoFit/>
          </a:bodyPr>
          <a:lstStyle/>
          <a:p>
            <a:r>
              <a:rPr lang="de-DE" sz="8200" b="1" dirty="0" err="1">
                <a:solidFill>
                  <a:schemeClr val="tx1">
                    <a:lumMod val="85000"/>
                  </a:schemeClr>
                </a:solidFill>
              </a:rPr>
              <a:t>iBi</a:t>
            </a:r>
            <a:endParaRPr lang="en-AT" sz="8200" b="1" dirty="0">
              <a:solidFill>
                <a:schemeClr val="tx1">
                  <a:lumMod val="85000"/>
                </a:schemeClr>
              </a:solidFill>
            </a:endParaRPr>
          </a:p>
        </p:txBody>
      </p:sp>
      <p:sp>
        <p:nvSpPr>
          <p:cNvPr id="14" name="Rechteck 13">
            <a:extLst>
              <a:ext uri="{FF2B5EF4-FFF2-40B4-BE49-F238E27FC236}">
                <a16:creationId xmlns:a16="http://schemas.microsoft.com/office/drawing/2014/main" id="{CD899A0C-4909-4E19-AF2E-C5592CDEFAB5}"/>
              </a:ext>
            </a:extLst>
          </p:cNvPr>
          <p:cNvSpPr/>
          <p:nvPr userDrawn="1"/>
        </p:nvSpPr>
        <p:spPr>
          <a:xfrm>
            <a:off x="395513" y="1149880"/>
            <a:ext cx="359837" cy="22634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1" name="Textfeld 10">
            <a:extLst>
              <a:ext uri="{FF2B5EF4-FFF2-40B4-BE49-F238E27FC236}">
                <a16:creationId xmlns:a16="http://schemas.microsoft.com/office/drawing/2014/main" id="{A68F5CDF-2EFB-45E3-A96F-A92EDDBA4522}"/>
              </a:ext>
            </a:extLst>
          </p:cNvPr>
          <p:cNvSpPr txBox="1"/>
          <p:nvPr userDrawn="1"/>
        </p:nvSpPr>
        <p:spPr>
          <a:xfrm>
            <a:off x="321126" y="1019602"/>
            <a:ext cx="949869" cy="492443"/>
          </a:xfrm>
          <a:prstGeom prst="rect">
            <a:avLst/>
          </a:prstGeom>
          <a:noFill/>
          <a:ln>
            <a:noFill/>
          </a:ln>
        </p:spPr>
        <p:txBody>
          <a:bodyPr wrap="square" rtlCol="0">
            <a:spAutoFit/>
          </a:bodyPr>
          <a:lstStyle/>
          <a:p>
            <a:r>
              <a:rPr lang="de-DE" sz="2600" b="1" dirty="0" err="1">
                <a:solidFill>
                  <a:srgbClr val="FF0000"/>
                </a:solidFill>
              </a:rPr>
              <a:t>iBi</a:t>
            </a:r>
            <a:endParaRPr lang="en-AT" sz="2600" b="1" dirty="0">
              <a:solidFill>
                <a:srgbClr val="FF0000"/>
              </a:solidFill>
            </a:endParaRPr>
          </a:p>
        </p:txBody>
      </p:sp>
      <p:sp>
        <p:nvSpPr>
          <p:cNvPr id="6" name="Slide Number Placeholder 5"/>
          <p:cNvSpPr>
            <a:spLocks noGrp="1"/>
          </p:cNvSpPr>
          <p:nvPr>
            <p:ph type="sldNum" sz="quarter" idx="4"/>
          </p:nvPr>
        </p:nvSpPr>
        <p:spPr>
          <a:xfrm>
            <a:off x="103517" y="1418364"/>
            <a:ext cx="611037"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8E0DBFC4-6B5B-4DF9-BE82-4D16BDFD5A5C}" type="slidenum">
              <a:rPr lang="en-AT" smtClean="0"/>
              <a:pPr/>
              <a:t>‹Nr.›</a:t>
            </a:fld>
            <a:endParaRPr lang="en-AT" dirty="0"/>
          </a:p>
        </p:txBody>
      </p:sp>
      <p:sp>
        <p:nvSpPr>
          <p:cNvPr id="15" name="Textfeld 14">
            <a:extLst>
              <a:ext uri="{FF2B5EF4-FFF2-40B4-BE49-F238E27FC236}">
                <a16:creationId xmlns:a16="http://schemas.microsoft.com/office/drawing/2014/main" id="{C7B0378F-BC4B-4E76-B91D-F8A116BCB8FF}"/>
              </a:ext>
            </a:extLst>
          </p:cNvPr>
          <p:cNvSpPr txBox="1"/>
          <p:nvPr userDrawn="1"/>
        </p:nvSpPr>
        <p:spPr>
          <a:xfrm>
            <a:off x="3698369" y="6338986"/>
            <a:ext cx="7655431" cy="369332"/>
          </a:xfrm>
          <a:prstGeom prst="rect">
            <a:avLst/>
          </a:prstGeom>
          <a:noFill/>
          <a:ln>
            <a:noFill/>
          </a:ln>
        </p:spPr>
        <p:txBody>
          <a:bodyPr wrap="square" rtlCol="0">
            <a:spAutoFit/>
          </a:bodyPr>
          <a:lstStyle/>
          <a:p>
            <a:r>
              <a:rPr lang="de-DE" sz="1800" dirty="0"/>
              <a:t>Philipp MALIN – </a:t>
            </a:r>
            <a:r>
              <a:rPr lang="en-GB" sz="1800" dirty="0" err="1"/>
              <a:t>Institut</a:t>
            </a:r>
            <a:r>
              <a:rPr lang="en-GB" sz="1800" dirty="0"/>
              <a:t> für Biomedical Imaging </a:t>
            </a:r>
            <a:r>
              <a:rPr lang="de-DE" sz="1800" dirty="0"/>
              <a:t>–</a:t>
            </a:r>
            <a:r>
              <a:rPr lang="en-GB" sz="1800" dirty="0"/>
              <a:t> </a:t>
            </a:r>
            <a:r>
              <a:rPr lang="de-DE" sz="1800" dirty="0"/>
              <a:t> University </a:t>
            </a:r>
            <a:r>
              <a:rPr lang="de-DE" sz="1800" dirty="0" err="1"/>
              <a:t>of</a:t>
            </a:r>
            <a:r>
              <a:rPr lang="de-DE" sz="1800" dirty="0"/>
              <a:t> Technology, Graz</a:t>
            </a:r>
            <a:endParaRPr lang="en-AT" sz="1800" dirty="0"/>
          </a:p>
        </p:txBody>
      </p:sp>
    </p:spTree>
    <p:extLst>
      <p:ext uri="{BB962C8B-B14F-4D97-AF65-F5344CB8AC3E}">
        <p14:creationId xmlns:p14="http://schemas.microsoft.com/office/powerpoint/2010/main" val="323820164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www.github.com/oe9nat/LimeNQR/wiki"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www.oe9nat.github.io/"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B761FF5-1A5F-4C72-A5B5-D2F8D3D6EC6D}"/>
              </a:ext>
            </a:extLst>
          </p:cNvPr>
          <p:cNvSpPr>
            <a:spLocks noGrp="1"/>
          </p:cNvSpPr>
          <p:nvPr>
            <p:ph type="ctrTitle"/>
          </p:nvPr>
        </p:nvSpPr>
        <p:spPr>
          <a:xfrm>
            <a:off x="1524000" y="1897330"/>
            <a:ext cx="9144000" cy="2846575"/>
          </a:xfrm>
        </p:spPr>
        <p:txBody>
          <a:bodyPr>
            <a:normAutofit/>
          </a:bodyPr>
          <a:lstStyle/>
          <a:p>
            <a:r>
              <a:rPr lang="en-GB" sz="4400" dirty="0">
                <a:effectLst/>
                <a:latin typeface="Arial" panose="020B0604020202020204" pitchFamily="34" charset="0"/>
              </a:rPr>
              <a:t>Graphical User Interface and Data</a:t>
            </a:r>
            <a:br>
              <a:rPr lang="en-GB" sz="4400" dirty="0"/>
            </a:br>
            <a:r>
              <a:rPr lang="en-GB" sz="4400" dirty="0">
                <a:effectLst/>
                <a:latin typeface="Arial" panose="020B0604020202020204" pitchFamily="34" charset="0"/>
              </a:rPr>
              <a:t>Handling for a Nuclear Quadrupole</a:t>
            </a:r>
            <a:br>
              <a:rPr lang="en-GB" sz="4400" dirty="0"/>
            </a:br>
            <a:r>
              <a:rPr lang="en-GB" sz="4400" dirty="0">
                <a:effectLst/>
                <a:latin typeface="Arial" panose="020B0604020202020204" pitchFamily="34" charset="0"/>
              </a:rPr>
              <a:t>Resonance Software Defined Radio</a:t>
            </a:r>
            <a:br>
              <a:rPr lang="en-GB" sz="4400" dirty="0"/>
            </a:br>
            <a:r>
              <a:rPr lang="en-GB" sz="4400" dirty="0">
                <a:effectLst/>
                <a:latin typeface="Arial" panose="020B0604020202020204" pitchFamily="34" charset="0"/>
              </a:rPr>
              <a:t>Spectrometer</a:t>
            </a:r>
            <a:endParaRPr lang="en-AT" sz="13800" b="1" dirty="0"/>
          </a:p>
        </p:txBody>
      </p:sp>
      <p:sp>
        <p:nvSpPr>
          <p:cNvPr id="4" name="Datumsplatzhalter 3">
            <a:extLst>
              <a:ext uri="{FF2B5EF4-FFF2-40B4-BE49-F238E27FC236}">
                <a16:creationId xmlns:a16="http://schemas.microsoft.com/office/drawing/2014/main" id="{7D2F83FF-050B-43BA-8A07-E36D5EDE7FB0}"/>
              </a:ext>
            </a:extLst>
          </p:cNvPr>
          <p:cNvSpPr>
            <a:spLocks noGrp="1"/>
          </p:cNvSpPr>
          <p:nvPr>
            <p:ph type="dt" sz="half" idx="10"/>
          </p:nvPr>
        </p:nvSpPr>
        <p:spPr/>
        <p:txBody>
          <a:bodyPr/>
          <a:lstStyle/>
          <a:p>
            <a:fld id="{0BE57CE9-7E92-4603-A4D3-B01D431F51DB}" type="datetime8">
              <a:rPr lang="en-AT" smtClean="0"/>
              <a:t>01/05/2022 21:18</a:t>
            </a:fld>
            <a:endParaRPr lang="en-AT" dirty="0"/>
          </a:p>
        </p:txBody>
      </p:sp>
      <p:sp>
        <p:nvSpPr>
          <p:cNvPr id="6" name="Foliennummernplatzhalter 5">
            <a:extLst>
              <a:ext uri="{FF2B5EF4-FFF2-40B4-BE49-F238E27FC236}">
                <a16:creationId xmlns:a16="http://schemas.microsoft.com/office/drawing/2014/main" id="{D3FF4ED2-B137-446E-9490-ECEECF002267}"/>
              </a:ext>
            </a:extLst>
          </p:cNvPr>
          <p:cNvSpPr>
            <a:spLocks noGrp="1"/>
          </p:cNvSpPr>
          <p:nvPr>
            <p:ph type="sldNum" sz="quarter" idx="12"/>
          </p:nvPr>
        </p:nvSpPr>
        <p:spPr/>
        <p:txBody>
          <a:bodyPr/>
          <a:lstStyle/>
          <a:p>
            <a:fld id="{8E0DBFC4-6B5B-4DF9-BE82-4D16BDFD5A5C}" type="slidenum">
              <a:rPr lang="en-AT" smtClean="0"/>
              <a:t>1</a:t>
            </a:fld>
            <a:endParaRPr lang="en-AT" dirty="0"/>
          </a:p>
        </p:txBody>
      </p:sp>
      <p:sp>
        <p:nvSpPr>
          <p:cNvPr id="8" name="Textfeld 271">
            <a:extLst>
              <a:ext uri="{FF2B5EF4-FFF2-40B4-BE49-F238E27FC236}">
                <a16:creationId xmlns:a16="http://schemas.microsoft.com/office/drawing/2014/main" id="{2745894A-27DF-417F-A111-F97D038A5E50}"/>
              </a:ext>
            </a:extLst>
          </p:cNvPr>
          <p:cNvSpPr txBox="1">
            <a:spLocks noChangeArrowheads="1"/>
          </p:cNvSpPr>
          <p:nvPr/>
        </p:nvSpPr>
        <p:spPr bwMode="auto">
          <a:xfrm>
            <a:off x="9881778" y="1109422"/>
            <a:ext cx="2037691" cy="7879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r>
              <a:rPr lang="de-DE" sz="1700" spc="28" baseline="0" dirty="0">
                <a:cs typeface="Arial" charset="0"/>
              </a:rPr>
              <a:t>WISSEN</a:t>
            </a:r>
          </a:p>
          <a:p>
            <a:pPr algn="r" eaLnBrk="1" hangingPunct="1"/>
            <a:r>
              <a:rPr lang="de-DE" sz="1700" spc="28" baseline="0" dirty="0">
                <a:cs typeface="Arial" charset="0"/>
              </a:rPr>
              <a:t>TECHNIK</a:t>
            </a:r>
          </a:p>
          <a:p>
            <a:pPr algn="r" eaLnBrk="1" hangingPunct="1"/>
            <a:r>
              <a:rPr lang="de-DE" sz="1700" spc="28" baseline="0" dirty="0">
                <a:cs typeface="Arial" charset="0"/>
              </a:rPr>
              <a:t>LEIDENSCHAFT</a:t>
            </a:r>
          </a:p>
        </p:txBody>
      </p:sp>
    </p:spTree>
    <p:extLst>
      <p:ext uri="{BB962C8B-B14F-4D97-AF65-F5344CB8AC3E}">
        <p14:creationId xmlns:p14="http://schemas.microsoft.com/office/powerpoint/2010/main" val="2712553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5577D005-19EE-4F0D-8973-A35038EF4C43}"/>
              </a:ext>
            </a:extLst>
          </p:cNvPr>
          <p:cNvSpPr>
            <a:spLocks noGrp="1"/>
          </p:cNvSpPr>
          <p:nvPr>
            <p:ph type="body" sz="quarter" idx="3"/>
          </p:nvPr>
        </p:nvSpPr>
        <p:spPr>
          <a:xfrm>
            <a:off x="1215109" y="708521"/>
            <a:ext cx="8702142" cy="823912"/>
          </a:xfrm>
        </p:spPr>
        <p:txBody>
          <a:bodyPr>
            <a:noAutofit/>
          </a:bodyPr>
          <a:lstStyle/>
          <a:p>
            <a:r>
              <a:rPr lang="en-GB" sz="5400" dirty="0">
                <a:solidFill>
                  <a:schemeClr val="accent5">
                    <a:lumMod val="40000"/>
                    <a:lumOff val="60000"/>
                  </a:schemeClr>
                </a:solidFill>
              </a:rPr>
              <a:t>Future work:</a:t>
            </a:r>
          </a:p>
        </p:txBody>
      </p:sp>
      <p:sp>
        <p:nvSpPr>
          <p:cNvPr id="6" name="Inhaltsplatzhalter 5">
            <a:extLst>
              <a:ext uri="{FF2B5EF4-FFF2-40B4-BE49-F238E27FC236}">
                <a16:creationId xmlns:a16="http://schemas.microsoft.com/office/drawing/2014/main" id="{857F35AA-E522-4E8B-BD5B-B60438C771F1}"/>
              </a:ext>
            </a:extLst>
          </p:cNvPr>
          <p:cNvSpPr>
            <a:spLocks noGrp="1"/>
          </p:cNvSpPr>
          <p:nvPr>
            <p:ph sz="quarter" idx="4"/>
          </p:nvPr>
        </p:nvSpPr>
        <p:spPr>
          <a:xfrm>
            <a:off x="1354323" y="1741304"/>
            <a:ext cx="5945900" cy="4406174"/>
          </a:xfrm>
        </p:spPr>
        <p:txBody>
          <a:bodyPr>
            <a:normAutofit/>
          </a:bodyPr>
          <a:lstStyle/>
          <a:p>
            <a:r>
              <a:rPr lang="en-GB" sz="4000" b="1" dirty="0"/>
              <a:t>Pulse shaping</a:t>
            </a:r>
          </a:p>
          <a:p>
            <a:r>
              <a:rPr lang="en-GB" sz="4000" b="1" dirty="0"/>
              <a:t>Automatic Tuning and Matching</a:t>
            </a:r>
          </a:p>
          <a:p>
            <a:endParaRPr lang="en-GB" sz="4000" b="1" dirty="0"/>
          </a:p>
          <a:p>
            <a:endParaRPr lang="en-GB" sz="4000" b="1" dirty="0"/>
          </a:p>
          <a:p>
            <a:endParaRPr lang="en-GB" sz="1400" i="1" dirty="0"/>
          </a:p>
          <a:p>
            <a:endParaRPr lang="en-GB" sz="4000" dirty="0"/>
          </a:p>
        </p:txBody>
      </p:sp>
      <p:sp>
        <p:nvSpPr>
          <p:cNvPr id="7" name="Datumsplatzhalter 6">
            <a:extLst>
              <a:ext uri="{FF2B5EF4-FFF2-40B4-BE49-F238E27FC236}">
                <a16:creationId xmlns:a16="http://schemas.microsoft.com/office/drawing/2014/main" id="{E12318F6-3471-49EC-9463-E46A7DEF947E}"/>
              </a:ext>
            </a:extLst>
          </p:cNvPr>
          <p:cNvSpPr>
            <a:spLocks noGrp="1"/>
          </p:cNvSpPr>
          <p:nvPr>
            <p:ph type="dt" sz="half" idx="10"/>
          </p:nvPr>
        </p:nvSpPr>
        <p:spPr/>
        <p:txBody>
          <a:bodyPr/>
          <a:lstStyle/>
          <a:p>
            <a:fld id="{6932E8E8-99D0-4844-B486-C69D8E11A59F}" type="datetime8">
              <a:rPr lang="en-AT" smtClean="0"/>
              <a:t>01/05/2022 21:18</a:t>
            </a:fld>
            <a:endParaRPr lang="en-AT"/>
          </a:p>
        </p:txBody>
      </p:sp>
      <p:sp>
        <p:nvSpPr>
          <p:cNvPr id="9" name="Foliennummernplatzhalter 8">
            <a:extLst>
              <a:ext uri="{FF2B5EF4-FFF2-40B4-BE49-F238E27FC236}">
                <a16:creationId xmlns:a16="http://schemas.microsoft.com/office/drawing/2014/main" id="{5DE12E14-EB90-4679-8F05-AE432D96769D}"/>
              </a:ext>
            </a:extLst>
          </p:cNvPr>
          <p:cNvSpPr>
            <a:spLocks noGrp="1"/>
          </p:cNvSpPr>
          <p:nvPr>
            <p:ph type="sldNum" sz="quarter" idx="12"/>
          </p:nvPr>
        </p:nvSpPr>
        <p:spPr/>
        <p:txBody>
          <a:bodyPr/>
          <a:lstStyle/>
          <a:p>
            <a:fld id="{8E0DBFC4-6B5B-4DF9-BE82-4D16BDFD5A5C}" type="slidenum">
              <a:rPr lang="en-AT" smtClean="0"/>
              <a:t>10</a:t>
            </a:fld>
            <a:endParaRPr lang="en-AT"/>
          </a:p>
        </p:txBody>
      </p:sp>
      <p:pic>
        <p:nvPicPr>
          <p:cNvPr id="4" name="Grafik 3">
            <a:extLst>
              <a:ext uri="{FF2B5EF4-FFF2-40B4-BE49-F238E27FC236}">
                <a16:creationId xmlns:a16="http://schemas.microsoft.com/office/drawing/2014/main" id="{3C4CAAE7-AFDB-4AC0-8A93-C6AE94698F20}"/>
              </a:ext>
            </a:extLst>
          </p:cNvPr>
          <p:cNvPicPr>
            <a:picLocks noChangeAspect="1"/>
          </p:cNvPicPr>
          <p:nvPr/>
        </p:nvPicPr>
        <p:blipFill rotWithShape="1">
          <a:blip r:embed="rId3">
            <a:extLst>
              <a:ext uri="{28A0092B-C50C-407E-A947-70E740481C1C}">
                <a14:useLocalDpi xmlns:a14="http://schemas.microsoft.com/office/drawing/2010/main" val="0"/>
              </a:ext>
            </a:extLst>
          </a:blip>
          <a:srcRect t="5102" b="4581"/>
          <a:stretch/>
        </p:blipFill>
        <p:spPr>
          <a:xfrm>
            <a:off x="6788396" y="1936376"/>
            <a:ext cx="4836187" cy="3640407"/>
          </a:xfrm>
          <a:prstGeom prst="rect">
            <a:avLst/>
          </a:prstGeom>
        </p:spPr>
      </p:pic>
      <p:sp>
        <p:nvSpPr>
          <p:cNvPr id="10" name="Rechteck 9">
            <a:extLst>
              <a:ext uri="{FF2B5EF4-FFF2-40B4-BE49-F238E27FC236}">
                <a16:creationId xmlns:a16="http://schemas.microsoft.com/office/drawing/2014/main" id="{A63FFB6C-AF02-45C5-89C7-F12600AC1D7C}"/>
              </a:ext>
            </a:extLst>
          </p:cNvPr>
          <p:cNvSpPr/>
          <p:nvPr/>
        </p:nvSpPr>
        <p:spPr>
          <a:xfrm>
            <a:off x="6691944" y="5681219"/>
            <a:ext cx="3225307" cy="307777"/>
          </a:xfrm>
          <a:prstGeom prst="rect">
            <a:avLst/>
          </a:prstGeom>
        </p:spPr>
        <p:txBody>
          <a:bodyPr wrap="none">
            <a:spAutoFit/>
          </a:bodyPr>
          <a:lstStyle/>
          <a:p>
            <a:r>
              <a:rPr lang="fr-FR" sz="1400" i="1" dirty="0"/>
              <a:t>Julia </a:t>
            </a:r>
            <a:r>
              <a:rPr lang="fr-FR" sz="1400" i="1" dirty="0" err="1"/>
              <a:t>Pitzer</a:t>
            </a:r>
            <a:r>
              <a:rPr lang="fr-FR" sz="1400" i="1" dirty="0"/>
              <a:t>; https://github.com/jupfi/ATM</a:t>
            </a:r>
            <a:endParaRPr lang="en-AT" sz="1400" dirty="0"/>
          </a:p>
        </p:txBody>
      </p:sp>
    </p:spTree>
    <p:extLst>
      <p:ext uri="{BB962C8B-B14F-4D97-AF65-F5344CB8AC3E}">
        <p14:creationId xmlns:p14="http://schemas.microsoft.com/office/powerpoint/2010/main" val="40859963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BE840F-0D33-452E-9234-0CFBECCAA255}"/>
              </a:ext>
            </a:extLst>
          </p:cNvPr>
          <p:cNvSpPr>
            <a:spLocks noGrp="1"/>
          </p:cNvSpPr>
          <p:nvPr>
            <p:ph type="title"/>
          </p:nvPr>
        </p:nvSpPr>
        <p:spPr/>
        <p:txBody>
          <a:bodyPr/>
          <a:lstStyle/>
          <a:p>
            <a:r>
              <a:rPr lang="de-DE" dirty="0" err="1"/>
              <a:t>Conclusion</a:t>
            </a:r>
            <a:endParaRPr lang="en-AT" dirty="0"/>
          </a:p>
        </p:txBody>
      </p:sp>
      <p:sp>
        <p:nvSpPr>
          <p:cNvPr id="4" name="Datumsplatzhalter 3">
            <a:extLst>
              <a:ext uri="{FF2B5EF4-FFF2-40B4-BE49-F238E27FC236}">
                <a16:creationId xmlns:a16="http://schemas.microsoft.com/office/drawing/2014/main" id="{C4828C6A-BFFE-4729-9117-644631C3443E}"/>
              </a:ext>
            </a:extLst>
          </p:cNvPr>
          <p:cNvSpPr>
            <a:spLocks noGrp="1"/>
          </p:cNvSpPr>
          <p:nvPr>
            <p:ph type="dt" sz="half" idx="10"/>
          </p:nvPr>
        </p:nvSpPr>
        <p:spPr/>
        <p:txBody>
          <a:bodyPr/>
          <a:lstStyle/>
          <a:p>
            <a:fld id="{7D975A02-5DDF-432C-AC04-C0E6FC18F88B}" type="datetime8">
              <a:rPr lang="en-AT" smtClean="0"/>
              <a:t>01/05/2022 22:01</a:t>
            </a:fld>
            <a:endParaRPr lang="en-AT"/>
          </a:p>
        </p:txBody>
      </p:sp>
      <p:sp>
        <p:nvSpPr>
          <p:cNvPr id="6" name="Foliennummernplatzhalter 5">
            <a:extLst>
              <a:ext uri="{FF2B5EF4-FFF2-40B4-BE49-F238E27FC236}">
                <a16:creationId xmlns:a16="http://schemas.microsoft.com/office/drawing/2014/main" id="{F6E5C6E5-99AC-4D23-A271-D9D06DC20FE1}"/>
              </a:ext>
            </a:extLst>
          </p:cNvPr>
          <p:cNvSpPr>
            <a:spLocks noGrp="1"/>
          </p:cNvSpPr>
          <p:nvPr>
            <p:ph type="sldNum" sz="quarter" idx="12"/>
          </p:nvPr>
        </p:nvSpPr>
        <p:spPr/>
        <p:txBody>
          <a:bodyPr/>
          <a:lstStyle/>
          <a:p>
            <a:fld id="{8E0DBFC4-6B5B-4DF9-BE82-4D16BDFD5A5C}" type="slidenum">
              <a:rPr lang="en-AT" smtClean="0"/>
              <a:t>11</a:t>
            </a:fld>
            <a:endParaRPr lang="en-AT"/>
          </a:p>
        </p:txBody>
      </p:sp>
      <p:sp>
        <p:nvSpPr>
          <p:cNvPr id="7" name="Titel 1">
            <a:extLst>
              <a:ext uri="{FF2B5EF4-FFF2-40B4-BE49-F238E27FC236}">
                <a16:creationId xmlns:a16="http://schemas.microsoft.com/office/drawing/2014/main" id="{B3C2A9EE-CC10-466F-9EBC-0BE1628075DB}"/>
              </a:ext>
            </a:extLst>
          </p:cNvPr>
          <p:cNvSpPr txBox="1">
            <a:spLocks/>
          </p:cNvSpPr>
          <p:nvPr/>
        </p:nvSpPr>
        <p:spPr>
          <a:xfrm>
            <a:off x="4857750" y="60325"/>
            <a:ext cx="465932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800" b="1" dirty="0"/>
              <a:t>Thank you for your attention!</a:t>
            </a:r>
          </a:p>
        </p:txBody>
      </p:sp>
      <p:sp>
        <p:nvSpPr>
          <p:cNvPr id="11" name="Inhaltsplatzhalter 5">
            <a:extLst>
              <a:ext uri="{FF2B5EF4-FFF2-40B4-BE49-F238E27FC236}">
                <a16:creationId xmlns:a16="http://schemas.microsoft.com/office/drawing/2014/main" id="{92F60E84-BE05-4CDB-A9E3-38B46509200E}"/>
              </a:ext>
            </a:extLst>
          </p:cNvPr>
          <p:cNvSpPr txBox="1">
            <a:spLocks/>
          </p:cNvSpPr>
          <p:nvPr/>
        </p:nvSpPr>
        <p:spPr>
          <a:xfrm>
            <a:off x="1281995" y="1748747"/>
            <a:ext cx="5945900" cy="239462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sz="3200" b="1" dirty="0"/>
          </a:p>
        </p:txBody>
      </p:sp>
      <p:sp>
        <p:nvSpPr>
          <p:cNvPr id="8" name="Inhaltsplatzhalter 5">
            <a:extLst>
              <a:ext uri="{FF2B5EF4-FFF2-40B4-BE49-F238E27FC236}">
                <a16:creationId xmlns:a16="http://schemas.microsoft.com/office/drawing/2014/main" id="{9D1099A7-6A26-4092-80D7-F5FE17010C44}"/>
              </a:ext>
            </a:extLst>
          </p:cNvPr>
          <p:cNvSpPr txBox="1">
            <a:spLocks/>
          </p:cNvSpPr>
          <p:nvPr/>
        </p:nvSpPr>
        <p:spPr>
          <a:xfrm>
            <a:off x="932330" y="2105158"/>
            <a:ext cx="10802470" cy="404231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4000" b="1" dirty="0"/>
              <a:t>Lines of code</a:t>
            </a:r>
          </a:p>
          <a:p>
            <a:pPr lvl="1"/>
            <a:r>
              <a:rPr lang="en-GB" sz="3600" b="1" dirty="0"/>
              <a:t>HTML </a:t>
            </a:r>
            <a:r>
              <a:rPr lang="en-GB" sz="2800" b="1" dirty="0"/>
              <a:t>Sphinx</a:t>
            </a:r>
            <a:r>
              <a:rPr lang="en-GB" sz="1400" dirty="0"/>
              <a:t> </a:t>
            </a:r>
            <a:r>
              <a:rPr lang="en-GB" sz="2800" b="1" dirty="0"/>
              <a:t>16 pages + 13 wiki pages</a:t>
            </a:r>
          </a:p>
          <a:p>
            <a:pPr lvl="1"/>
            <a:r>
              <a:rPr lang="en-GB" sz="3600" b="1" dirty="0"/>
              <a:t>Python </a:t>
            </a:r>
            <a:r>
              <a:rPr lang="en-GB" sz="2800" b="1" dirty="0"/>
              <a:t>4383 lines of code, 1931 lines of comments</a:t>
            </a:r>
          </a:p>
          <a:p>
            <a:r>
              <a:rPr lang="en-GB" sz="4000" b="1" dirty="0"/>
              <a:t>GitHub</a:t>
            </a:r>
          </a:p>
          <a:p>
            <a:pPr lvl="1"/>
            <a:r>
              <a:rPr lang="en-GB" sz="3600" b="1" dirty="0"/>
              <a:t> first commit on  25.Mai.21</a:t>
            </a:r>
          </a:p>
          <a:p>
            <a:r>
              <a:rPr lang="en-GB" sz="4000" b="1" dirty="0">
                <a:solidFill>
                  <a:srgbClr val="FFC000"/>
                </a:solidFill>
              </a:rPr>
              <a:t>A lot new learned</a:t>
            </a:r>
          </a:p>
          <a:p>
            <a:endParaRPr lang="en-GB" sz="4000" b="1" dirty="0"/>
          </a:p>
          <a:p>
            <a:endParaRPr lang="en-GB" sz="4000" b="1" dirty="0"/>
          </a:p>
          <a:p>
            <a:endParaRPr lang="en-GB" sz="1400" i="1" dirty="0"/>
          </a:p>
          <a:p>
            <a:endParaRPr lang="en-GB" sz="4000" dirty="0"/>
          </a:p>
        </p:txBody>
      </p:sp>
      <p:pic>
        <p:nvPicPr>
          <p:cNvPr id="9" name="Grafik 8">
            <a:extLst>
              <a:ext uri="{FF2B5EF4-FFF2-40B4-BE49-F238E27FC236}">
                <a16:creationId xmlns:a16="http://schemas.microsoft.com/office/drawing/2014/main" id="{E66692A2-DFE7-4AC0-BF7A-1EADA607107A}"/>
              </a:ext>
            </a:extLst>
          </p:cNvPr>
          <p:cNvPicPr>
            <a:picLocks noChangeAspect="1"/>
          </p:cNvPicPr>
          <p:nvPr/>
        </p:nvPicPr>
        <p:blipFill>
          <a:blip r:embed="rId3"/>
          <a:stretch>
            <a:fillRect/>
          </a:stretch>
        </p:blipFill>
        <p:spPr>
          <a:xfrm>
            <a:off x="7660276" y="1445259"/>
            <a:ext cx="4180419" cy="1637553"/>
          </a:xfrm>
          <a:prstGeom prst="rect">
            <a:avLst/>
          </a:prstGeom>
        </p:spPr>
      </p:pic>
      <p:pic>
        <p:nvPicPr>
          <p:cNvPr id="10" name="Grafik 9">
            <a:extLst>
              <a:ext uri="{FF2B5EF4-FFF2-40B4-BE49-F238E27FC236}">
                <a16:creationId xmlns:a16="http://schemas.microsoft.com/office/drawing/2014/main" id="{F139947D-A8A3-437F-801B-58EB0B6D2A1A}"/>
              </a:ext>
            </a:extLst>
          </p:cNvPr>
          <p:cNvPicPr>
            <a:picLocks noChangeAspect="1"/>
          </p:cNvPicPr>
          <p:nvPr/>
        </p:nvPicPr>
        <p:blipFill rotWithShape="1">
          <a:blip r:embed="rId4"/>
          <a:srcRect t="4142" b="14098"/>
          <a:stretch/>
        </p:blipFill>
        <p:spPr>
          <a:xfrm>
            <a:off x="6933931" y="3775189"/>
            <a:ext cx="5049360" cy="2558689"/>
          </a:xfrm>
          <a:prstGeom prst="rect">
            <a:avLst/>
          </a:prstGeom>
        </p:spPr>
      </p:pic>
    </p:spTree>
    <p:extLst>
      <p:ext uri="{BB962C8B-B14F-4D97-AF65-F5344CB8AC3E}">
        <p14:creationId xmlns:p14="http://schemas.microsoft.com/office/powerpoint/2010/main" val="3429824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6000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1932B3-057E-47E5-ACE7-78596F5D25C2}"/>
              </a:ext>
            </a:extLst>
          </p:cNvPr>
          <p:cNvSpPr>
            <a:spLocks noGrp="1"/>
          </p:cNvSpPr>
          <p:nvPr>
            <p:ph type="title"/>
          </p:nvPr>
        </p:nvSpPr>
        <p:spPr/>
        <p:txBody>
          <a:bodyPr>
            <a:normAutofit/>
          </a:bodyPr>
          <a:lstStyle/>
          <a:p>
            <a:r>
              <a:rPr lang="de-DE" sz="6000" b="1" dirty="0">
                <a:solidFill>
                  <a:schemeClr val="accent5">
                    <a:lumMod val="40000"/>
                    <a:lumOff val="60000"/>
                  </a:schemeClr>
                </a:solidFill>
                <a:latin typeface="+mn-lt"/>
                <a:ea typeface="+mn-ea"/>
                <a:cs typeface="+mn-cs"/>
              </a:rPr>
              <a:t>Content:</a:t>
            </a:r>
            <a:endParaRPr lang="en-AT" sz="6000" b="1" dirty="0">
              <a:solidFill>
                <a:schemeClr val="accent5">
                  <a:lumMod val="40000"/>
                  <a:lumOff val="60000"/>
                </a:schemeClr>
              </a:solidFill>
              <a:latin typeface="+mn-lt"/>
              <a:ea typeface="+mn-ea"/>
              <a:cs typeface="+mn-cs"/>
            </a:endParaRPr>
          </a:p>
        </p:txBody>
      </p:sp>
      <p:sp>
        <p:nvSpPr>
          <p:cNvPr id="3" name="Inhaltsplatzhalter 2">
            <a:extLst>
              <a:ext uri="{FF2B5EF4-FFF2-40B4-BE49-F238E27FC236}">
                <a16:creationId xmlns:a16="http://schemas.microsoft.com/office/drawing/2014/main" id="{AB1D5737-1F03-4182-913B-F50C8C32597F}"/>
              </a:ext>
            </a:extLst>
          </p:cNvPr>
          <p:cNvSpPr>
            <a:spLocks noGrp="1"/>
          </p:cNvSpPr>
          <p:nvPr>
            <p:ph idx="1"/>
          </p:nvPr>
        </p:nvSpPr>
        <p:spPr>
          <a:xfrm>
            <a:off x="1308846" y="1825625"/>
            <a:ext cx="10044953" cy="4351338"/>
          </a:xfrm>
        </p:spPr>
        <p:txBody>
          <a:bodyPr>
            <a:normAutofit/>
          </a:bodyPr>
          <a:lstStyle/>
          <a:p>
            <a:r>
              <a:rPr lang="en-GB" sz="3600" dirty="0"/>
              <a:t>Introduction</a:t>
            </a:r>
          </a:p>
          <a:p>
            <a:r>
              <a:rPr lang="en-GB" sz="3600" dirty="0"/>
              <a:t>Method</a:t>
            </a:r>
          </a:p>
          <a:p>
            <a:r>
              <a:rPr lang="en-GB" sz="3600" dirty="0"/>
              <a:t>Results</a:t>
            </a:r>
          </a:p>
          <a:p>
            <a:r>
              <a:rPr lang="en-GB" sz="3600" dirty="0"/>
              <a:t>Future work </a:t>
            </a:r>
          </a:p>
          <a:p>
            <a:r>
              <a:rPr lang="en-GB" sz="3600" dirty="0"/>
              <a:t>Conclusion and </a:t>
            </a:r>
            <a:r>
              <a:rPr lang="en-GB" sz="3200" dirty="0"/>
              <a:t>Q &amp; A</a:t>
            </a:r>
          </a:p>
        </p:txBody>
      </p:sp>
      <p:sp>
        <p:nvSpPr>
          <p:cNvPr id="4" name="Datumsplatzhalter 3">
            <a:extLst>
              <a:ext uri="{FF2B5EF4-FFF2-40B4-BE49-F238E27FC236}">
                <a16:creationId xmlns:a16="http://schemas.microsoft.com/office/drawing/2014/main" id="{63B998A3-8702-4713-B132-105E9762A093}"/>
              </a:ext>
            </a:extLst>
          </p:cNvPr>
          <p:cNvSpPr>
            <a:spLocks noGrp="1"/>
          </p:cNvSpPr>
          <p:nvPr>
            <p:ph type="dt" sz="half" idx="10"/>
          </p:nvPr>
        </p:nvSpPr>
        <p:spPr/>
        <p:txBody>
          <a:bodyPr/>
          <a:lstStyle/>
          <a:p>
            <a:fld id="{96DC823E-BAC8-4428-9248-2C24DA6DF3C7}" type="datetime8">
              <a:rPr lang="en-AT" smtClean="0"/>
              <a:t>01/05/2022 21:18</a:t>
            </a:fld>
            <a:endParaRPr lang="en-AT"/>
          </a:p>
        </p:txBody>
      </p:sp>
      <p:sp>
        <p:nvSpPr>
          <p:cNvPr id="6" name="Foliennummernplatzhalter 5">
            <a:extLst>
              <a:ext uri="{FF2B5EF4-FFF2-40B4-BE49-F238E27FC236}">
                <a16:creationId xmlns:a16="http://schemas.microsoft.com/office/drawing/2014/main" id="{2CBFA74D-A93C-4725-9B1E-616DD385B055}"/>
              </a:ext>
            </a:extLst>
          </p:cNvPr>
          <p:cNvSpPr>
            <a:spLocks noGrp="1"/>
          </p:cNvSpPr>
          <p:nvPr>
            <p:ph type="sldNum" sz="quarter" idx="12"/>
          </p:nvPr>
        </p:nvSpPr>
        <p:spPr/>
        <p:txBody>
          <a:bodyPr/>
          <a:lstStyle/>
          <a:p>
            <a:fld id="{8E0DBFC4-6B5B-4DF9-BE82-4D16BDFD5A5C}" type="slidenum">
              <a:rPr lang="en-AT" smtClean="0"/>
              <a:t>2</a:t>
            </a:fld>
            <a:endParaRPr lang="en-AT"/>
          </a:p>
        </p:txBody>
      </p:sp>
    </p:spTree>
    <p:extLst>
      <p:ext uri="{BB962C8B-B14F-4D97-AF65-F5344CB8AC3E}">
        <p14:creationId xmlns:p14="http://schemas.microsoft.com/office/powerpoint/2010/main" val="852317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5577D005-19EE-4F0D-8973-A35038EF4C43}"/>
              </a:ext>
            </a:extLst>
          </p:cNvPr>
          <p:cNvSpPr>
            <a:spLocks noGrp="1"/>
          </p:cNvSpPr>
          <p:nvPr>
            <p:ph type="body" sz="quarter" idx="3"/>
          </p:nvPr>
        </p:nvSpPr>
        <p:spPr>
          <a:xfrm>
            <a:off x="1447005" y="708521"/>
            <a:ext cx="5183188" cy="823912"/>
          </a:xfrm>
        </p:spPr>
        <p:txBody>
          <a:bodyPr>
            <a:noAutofit/>
          </a:bodyPr>
          <a:lstStyle/>
          <a:p>
            <a:r>
              <a:rPr lang="de-DE" sz="6000" dirty="0">
                <a:solidFill>
                  <a:schemeClr val="accent5">
                    <a:lumMod val="40000"/>
                    <a:lumOff val="60000"/>
                  </a:schemeClr>
                </a:solidFill>
              </a:rPr>
              <a:t>Introduktion:</a:t>
            </a:r>
            <a:endParaRPr lang="en-AT" sz="6000" dirty="0">
              <a:solidFill>
                <a:schemeClr val="accent5">
                  <a:lumMod val="40000"/>
                  <a:lumOff val="60000"/>
                </a:schemeClr>
              </a:solidFill>
            </a:endParaRPr>
          </a:p>
        </p:txBody>
      </p:sp>
      <p:sp>
        <p:nvSpPr>
          <p:cNvPr id="6" name="Inhaltsplatzhalter 5">
            <a:extLst>
              <a:ext uri="{FF2B5EF4-FFF2-40B4-BE49-F238E27FC236}">
                <a16:creationId xmlns:a16="http://schemas.microsoft.com/office/drawing/2014/main" id="{857F35AA-E522-4E8B-BD5B-B60438C771F1}"/>
              </a:ext>
            </a:extLst>
          </p:cNvPr>
          <p:cNvSpPr>
            <a:spLocks noGrp="1"/>
          </p:cNvSpPr>
          <p:nvPr>
            <p:ph sz="quarter" idx="4"/>
          </p:nvPr>
        </p:nvSpPr>
        <p:spPr>
          <a:xfrm>
            <a:off x="1354323" y="1741304"/>
            <a:ext cx="5945900" cy="4406174"/>
          </a:xfrm>
        </p:spPr>
        <p:txBody>
          <a:bodyPr>
            <a:normAutofit/>
          </a:bodyPr>
          <a:lstStyle/>
          <a:p>
            <a:r>
              <a:rPr lang="en-GB" sz="4000" b="1" dirty="0"/>
              <a:t>Hardware setup</a:t>
            </a:r>
          </a:p>
          <a:p>
            <a:r>
              <a:rPr lang="en-GB" sz="4000" b="1" dirty="0"/>
              <a:t>Signal-flow path</a:t>
            </a:r>
          </a:p>
          <a:p>
            <a:endParaRPr lang="en-GB" sz="4000" b="1" dirty="0"/>
          </a:p>
          <a:p>
            <a:endParaRPr lang="en-GB" sz="4000" b="1" dirty="0"/>
          </a:p>
          <a:p>
            <a:endParaRPr lang="en-GB" sz="1400" i="1" dirty="0"/>
          </a:p>
          <a:p>
            <a:endParaRPr lang="en-GB" sz="4000" dirty="0"/>
          </a:p>
        </p:txBody>
      </p:sp>
      <p:sp>
        <p:nvSpPr>
          <p:cNvPr id="7" name="Datumsplatzhalter 6">
            <a:extLst>
              <a:ext uri="{FF2B5EF4-FFF2-40B4-BE49-F238E27FC236}">
                <a16:creationId xmlns:a16="http://schemas.microsoft.com/office/drawing/2014/main" id="{E12318F6-3471-49EC-9463-E46A7DEF947E}"/>
              </a:ext>
            </a:extLst>
          </p:cNvPr>
          <p:cNvSpPr>
            <a:spLocks noGrp="1"/>
          </p:cNvSpPr>
          <p:nvPr>
            <p:ph type="dt" sz="half" idx="10"/>
          </p:nvPr>
        </p:nvSpPr>
        <p:spPr/>
        <p:txBody>
          <a:bodyPr/>
          <a:lstStyle/>
          <a:p>
            <a:fld id="{6932E8E8-99D0-4844-B486-C69D8E11A59F}" type="datetime8">
              <a:rPr lang="en-AT" smtClean="0"/>
              <a:t>01/05/2022 21:18</a:t>
            </a:fld>
            <a:endParaRPr lang="en-AT"/>
          </a:p>
        </p:txBody>
      </p:sp>
      <p:sp>
        <p:nvSpPr>
          <p:cNvPr id="9" name="Foliennummernplatzhalter 8">
            <a:extLst>
              <a:ext uri="{FF2B5EF4-FFF2-40B4-BE49-F238E27FC236}">
                <a16:creationId xmlns:a16="http://schemas.microsoft.com/office/drawing/2014/main" id="{5DE12E14-EB90-4679-8F05-AE432D96769D}"/>
              </a:ext>
            </a:extLst>
          </p:cNvPr>
          <p:cNvSpPr>
            <a:spLocks noGrp="1"/>
          </p:cNvSpPr>
          <p:nvPr>
            <p:ph type="sldNum" sz="quarter" idx="12"/>
          </p:nvPr>
        </p:nvSpPr>
        <p:spPr/>
        <p:txBody>
          <a:bodyPr/>
          <a:lstStyle/>
          <a:p>
            <a:fld id="{8E0DBFC4-6B5B-4DF9-BE82-4D16BDFD5A5C}" type="slidenum">
              <a:rPr lang="en-AT" smtClean="0"/>
              <a:t>3</a:t>
            </a:fld>
            <a:endParaRPr lang="en-AT"/>
          </a:p>
        </p:txBody>
      </p:sp>
      <p:pic>
        <p:nvPicPr>
          <p:cNvPr id="15" name="Grafik 14" descr="Ein Bild, das Text, Elektronik enthält.&#10;&#10;Automatisch generierte Beschreibung">
            <a:extLst>
              <a:ext uri="{FF2B5EF4-FFF2-40B4-BE49-F238E27FC236}">
                <a16:creationId xmlns:a16="http://schemas.microsoft.com/office/drawing/2014/main" id="{BA0FDB24-F554-4FFA-9D5E-7A34725887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3525346"/>
            <a:ext cx="5341252" cy="2866367"/>
          </a:xfrm>
          <a:prstGeom prst="rect">
            <a:avLst/>
          </a:prstGeom>
        </p:spPr>
      </p:pic>
      <p:pic>
        <p:nvPicPr>
          <p:cNvPr id="13" name="Grafik 12">
            <a:extLst>
              <a:ext uri="{FF2B5EF4-FFF2-40B4-BE49-F238E27FC236}">
                <a16:creationId xmlns:a16="http://schemas.microsoft.com/office/drawing/2014/main" id="{83659084-C020-431B-860C-59F308A0EE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9562" y="1497069"/>
            <a:ext cx="5690596" cy="3161698"/>
          </a:xfrm>
          <a:prstGeom prst="rect">
            <a:avLst/>
          </a:prstGeom>
        </p:spPr>
      </p:pic>
    </p:spTree>
    <p:extLst>
      <p:ext uri="{BB962C8B-B14F-4D97-AF65-F5344CB8AC3E}">
        <p14:creationId xmlns:p14="http://schemas.microsoft.com/office/powerpoint/2010/main" val="1049803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nodeType="afterEffect">
                                  <p:stCondLst>
                                    <p:cond delay="1000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5577D005-19EE-4F0D-8973-A35038EF4C43}"/>
              </a:ext>
            </a:extLst>
          </p:cNvPr>
          <p:cNvSpPr>
            <a:spLocks noGrp="1"/>
          </p:cNvSpPr>
          <p:nvPr>
            <p:ph type="body" sz="quarter" idx="3"/>
          </p:nvPr>
        </p:nvSpPr>
        <p:spPr>
          <a:xfrm>
            <a:off x="1447005" y="708521"/>
            <a:ext cx="5183188" cy="823912"/>
          </a:xfrm>
        </p:spPr>
        <p:txBody>
          <a:bodyPr>
            <a:noAutofit/>
          </a:bodyPr>
          <a:lstStyle/>
          <a:p>
            <a:r>
              <a:rPr lang="en-GB" sz="6000" dirty="0">
                <a:solidFill>
                  <a:schemeClr val="accent5">
                    <a:lumMod val="40000"/>
                    <a:lumOff val="60000"/>
                  </a:schemeClr>
                </a:solidFill>
              </a:rPr>
              <a:t>Method</a:t>
            </a:r>
            <a:r>
              <a:rPr lang="en-GB" sz="6000" dirty="0"/>
              <a:t> </a:t>
            </a:r>
            <a:r>
              <a:rPr lang="de-DE" sz="6000" dirty="0">
                <a:solidFill>
                  <a:schemeClr val="accent5">
                    <a:lumMod val="40000"/>
                    <a:lumOff val="60000"/>
                  </a:schemeClr>
                </a:solidFill>
              </a:rPr>
              <a:t>:</a:t>
            </a:r>
            <a:endParaRPr lang="en-AT" sz="6000" dirty="0">
              <a:solidFill>
                <a:schemeClr val="accent5">
                  <a:lumMod val="40000"/>
                  <a:lumOff val="60000"/>
                </a:schemeClr>
              </a:solidFill>
            </a:endParaRPr>
          </a:p>
        </p:txBody>
      </p:sp>
      <p:sp>
        <p:nvSpPr>
          <p:cNvPr id="6" name="Inhaltsplatzhalter 5">
            <a:extLst>
              <a:ext uri="{FF2B5EF4-FFF2-40B4-BE49-F238E27FC236}">
                <a16:creationId xmlns:a16="http://schemas.microsoft.com/office/drawing/2014/main" id="{857F35AA-E522-4E8B-BD5B-B60438C771F1}"/>
              </a:ext>
            </a:extLst>
          </p:cNvPr>
          <p:cNvSpPr>
            <a:spLocks noGrp="1"/>
          </p:cNvSpPr>
          <p:nvPr>
            <p:ph sz="quarter" idx="4"/>
          </p:nvPr>
        </p:nvSpPr>
        <p:spPr>
          <a:xfrm>
            <a:off x="1127256" y="1418364"/>
            <a:ext cx="9029333" cy="4406174"/>
          </a:xfrm>
        </p:spPr>
        <p:txBody>
          <a:bodyPr>
            <a:normAutofit/>
          </a:bodyPr>
          <a:lstStyle/>
          <a:p>
            <a:r>
              <a:rPr lang="de-DE" b="1" dirty="0"/>
              <a:t>www.Github.com/oe9nat/LimeNQR</a:t>
            </a:r>
          </a:p>
          <a:p>
            <a:pPr marL="0" indent="0">
              <a:buNone/>
            </a:pPr>
            <a:endParaRPr lang="de-DE" sz="3200" b="1" dirty="0"/>
          </a:p>
          <a:p>
            <a:endParaRPr lang="de-DE" sz="3200" b="1" dirty="0"/>
          </a:p>
          <a:p>
            <a:endParaRPr lang="de-DE" sz="1100" i="1" dirty="0"/>
          </a:p>
          <a:p>
            <a:endParaRPr lang="en-AT" sz="3200" dirty="0"/>
          </a:p>
        </p:txBody>
      </p:sp>
      <p:sp>
        <p:nvSpPr>
          <p:cNvPr id="7" name="Datumsplatzhalter 6">
            <a:extLst>
              <a:ext uri="{FF2B5EF4-FFF2-40B4-BE49-F238E27FC236}">
                <a16:creationId xmlns:a16="http://schemas.microsoft.com/office/drawing/2014/main" id="{E12318F6-3471-49EC-9463-E46A7DEF947E}"/>
              </a:ext>
            </a:extLst>
          </p:cNvPr>
          <p:cNvSpPr>
            <a:spLocks noGrp="1"/>
          </p:cNvSpPr>
          <p:nvPr>
            <p:ph type="dt" sz="half" idx="10"/>
          </p:nvPr>
        </p:nvSpPr>
        <p:spPr/>
        <p:txBody>
          <a:bodyPr/>
          <a:lstStyle/>
          <a:p>
            <a:fld id="{6932E8E8-99D0-4844-B486-C69D8E11A59F}" type="datetime8">
              <a:rPr lang="en-AT" smtClean="0"/>
              <a:t>01/05/2022 21:18</a:t>
            </a:fld>
            <a:endParaRPr lang="en-AT" dirty="0"/>
          </a:p>
        </p:txBody>
      </p:sp>
      <p:sp>
        <p:nvSpPr>
          <p:cNvPr id="9" name="Foliennummernplatzhalter 8">
            <a:extLst>
              <a:ext uri="{FF2B5EF4-FFF2-40B4-BE49-F238E27FC236}">
                <a16:creationId xmlns:a16="http://schemas.microsoft.com/office/drawing/2014/main" id="{5DE12E14-EB90-4679-8F05-AE432D96769D}"/>
              </a:ext>
            </a:extLst>
          </p:cNvPr>
          <p:cNvSpPr>
            <a:spLocks noGrp="1"/>
          </p:cNvSpPr>
          <p:nvPr>
            <p:ph type="sldNum" sz="quarter" idx="12"/>
          </p:nvPr>
        </p:nvSpPr>
        <p:spPr/>
        <p:txBody>
          <a:bodyPr/>
          <a:lstStyle/>
          <a:p>
            <a:fld id="{8E0DBFC4-6B5B-4DF9-BE82-4D16BDFD5A5C}" type="slidenum">
              <a:rPr lang="en-AT" smtClean="0"/>
              <a:t>4</a:t>
            </a:fld>
            <a:endParaRPr lang="en-AT"/>
          </a:p>
        </p:txBody>
      </p:sp>
      <p:pic>
        <p:nvPicPr>
          <p:cNvPr id="8" name="Grafik 7">
            <a:extLst>
              <a:ext uri="{FF2B5EF4-FFF2-40B4-BE49-F238E27FC236}">
                <a16:creationId xmlns:a16="http://schemas.microsoft.com/office/drawing/2014/main" id="{6474B1E4-38AA-4F9A-9D75-C7D489FE4A75}"/>
              </a:ext>
            </a:extLst>
          </p:cNvPr>
          <p:cNvPicPr>
            <a:picLocks noChangeAspect="1"/>
          </p:cNvPicPr>
          <p:nvPr/>
        </p:nvPicPr>
        <p:blipFill>
          <a:blip r:embed="rId3"/>
          <a:stretch>
            <a:fillRect/>
          </a:stretch>
        </p:blipFill>
        <p:spPr>
          <a:xfrm>
            <a:off x="2340117" y="1783489"/>
            <a:ext cx="6059048" cy="4605207"/>
          </a:xfrm>
          <a:prstGeom prst="rect">
            <a:avLst/>
          </a:prstGeom>
        </p:spPr>
      </p:pic>
      <p:sp>
        <p:nvSpPr>
          <p:cNvPr id="2" name="Rechteck 1">
            <a:extLst>
              <a:ext uri="{FF2B5EF4-FFF2-40B4-BE49-F238E27FC236}">
                <a16:creationId xmlns:a16="http://schemas.microsoft.com/office/drawing/2014/main" id="{1E98F156-4EFF-4ABD-B60A-59C0B22ABB68}"/>
              </a:ext>
            </a:extLst>
          </p:cNvPr>
          <p:cNvSpPr/>
          <p:nvPr/>
        </p:nvSpPr>
        <p:spPr>
          <a:xfrm>
            <a:off x="3307975" y="5780314"/>
            <a:ext cx="3806927" cy="137160"/>
          </a:xfrm>
          <a:prstGeom prst="rect">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10" name="Rechteck 9">
            <a:extLst>
              <a:ext uri="{FF2B5EF4-FFF2-40B4-BE49-F238E27FC236}">
                <a16:creationId xmlns:a16="http://schemas.microsoft.com/office/drawing/2014/main" id="{CE3078D4-A76F-4192-8169-99DC39D24B19}"/>
              </a:ext>
            </a:extLst>
          </p:cNvPr>
          <p:cNvSpPr/>
          <p:nvPr/>
        </p:nvSpPr>
        <p:spPr>
          <a:xfrm>
            <a:off x="4601029" y="2307771"/>
            <a:ext cx="464457" cy="224971"/>
          </a:xfrm>
          <a:prstGeom prst="rect">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3948194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6" presetClass="entr" presetSubtype="21" fill="hold" grpId="0" nodeType="afterEffect">
                                  <p:stCondLst>
                                    <p:cond delay="8000"/>
                                  </p:stCondLst>
                                  <p:childTnLst>
                                    <p:set>
                                      <p:cBhvr>
                                        <p:cTn id="10" dur="1" fill="hold">
                                          <p:stCondLst>
                                            <p:cond delay="0"/>
                                          </p:stCondLst>
                                        </p:cTn>
                                        <p:tgtEl>
                                          <p:spTgt spid="2"/>
                                        </p:tgtEl>
                                        <p:attrNameLst>
                                          <p:attrName>style.visibility</p:attrName>
                                        </p:attrNameLst>
                                      </p:cBhvr>
                                      <p:to>
                                        <p:strVal val="visible"/>
                                      </p:to>
                                    </p:set>
                                    <p:animEffect transition="in" filter="barn(inVertical)">
                                      <p:cBhvr>
                                        <p:cTn id="11" dur="500"/>
                                        <p:tgtEl>
                                          <p:spTgt spid="2"/>
                                        </p:tgtEl>
                                      </p:cBhvr>
                                    </p:animEffect>
                                  </p:childTnLst>
                                </p:cTn>
                              </p:par>
                            </p:childTnLst>
                          </p:cTn>
                        </p:par>
                        <p:par>
                          <p:cTn id="12" fill="hold">
                            <p:stCondLst>
                              <p:cond delay="9000"/>
                            </p:stCondLst>
                            <p:childTnLst>
                              <p:par>
                                <p:cTn id="13" presetID="16" presetClass="entr" presetSubtype="21" fill="hold" grpId="0" nodeType="afterEffect">
                                  <p:stCondLst>
                                    <p:cond delay="8000"/>
                                  </p:stCondLst>
                                  <p:childTnLst>
                                    <p:set>
                                      <p:cBhvr>
                                        <p:cTn id="14" dur="1" fill="hold">
                                          <p:stCondLst>
                                            <p:cond delay="0"/>
                                          </p:stCondLst>
                                        </p:cTn>
                                        <p:tgtEl>
                                          <p:spTgt spid="10"/>
                                        </p:tgtEl>
                                        <p:attrNameLst>
                                          <p:attrName>style.visibility</p:attrName>
                                        </p:attrNameLst>
                                      </p:cBhvr>
                                      <p:to>
                                        <p:strVal val="visible"/>
                                      </p:to>
                                    </p:set>
                                    <p:animEffect transition="in" filter="barn(inVertical)">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5577D005-19EE-4F0D-8973-A35038EF4C43}"/>
              </a:ext>
            </a:extLst>
          </p:cNvPr>
          <p:cNvSpPr>
            <a:spLocks noGrp="1"/>
          </p:cNvSpPr>
          <p:nvPr>
            <p:ph type="body" sz="quarter" idx="3"/>
          </p:nvPr>
        </p:nvSpPr>
        <p:spPr>
          <a:xfrm>
            <a:off x="1447005" y="708521"/>
            <a:ext cx="5183188" cy="823912"/>
          </a:xfrm>
        </p:spPr>
        <p:txBody>
          <a:bodyPr>
            <a:noAutofit/>
          </a:bodyPr>
          <a:lstStyle/>
          <a:p>
            <a:r>
              <a:rPr lang="en-GB" sz="6000" dirty="0">
                <a:solidFill>
                  <a:schemeClr val="accent5">
                    <a:lumMod val="40000"/>
                    <a:lumOff val="60000"/>
                  </a:schemeClr>
                </a:solidFill>
              </a:rPr>
              <a:t>Method</a:t>
            </a:r>
            <a:r>
              <a:rPr lang="en-GB" sz="6000" dirty="0"/>
              <a:t> </a:t>
            </a:r>
            <a:r>
              <a:rPr lang="de-DE" sz="6000" dirty="0">
                <a:solidFill>
                  <a:schemeClr val="accent5">
                    <a:lumMod val="40000"/>
                    <a:lumOff val="60000"/>
                  </a:schemeClr>
                </a:solidFill>
              </a:rPr>
              <a:t>:</a:t>
            </a:r>
            <a:endParaRPr lang="en-AT" sz="6000" dirty="0">
              <a:solidFill>
                <a:schemeClr val="accent5">
                  <a:lumMod val="40000"/>
                  <a:lumOff val="60000"/>
                </a:schemeClr>
              </a:solidFill>
            </a:endParaRPr>
          </a:p>
        </p:txBody>
      </p:sp>
      <p:sp>
        <p:nvSpPr>
          <p:cNvPr id="6" name="Inhaltsplatzhalter 5">
            <a:extLst>
              <a:ext uri="{FF2B5EF4-FFF2-40B4-BE49-F238E27FC236}">
                <a16:creationId xmlns:a16="http://schemas.microsoft.com/office/drawing/2014/main" id="{857F35AA-E522-4E8B-BD5B-B60438C771F1}"/>
              </a:ext>
            </a:extLst>
          </p:cNvPr>
          <p:cNvSpPr>
            <a:spLocks noGrp="1"/>
          </p:cNvSpPr>
          <p:nvPr>
            <p:ph sz="quarter" idx="4"/>
          </p:nvPr>
        </p:nvSpPr>
        <p:spPr>
          <a:xfrm>
            <a:off x="1121120" y="1418364"/>
            <a:ext cx="9029333" cy="4406174"/>
          </a:xfrm>
        </p:spPr>
        <p:txBody>
          <a:bodyPr>
            <a:normAutofit/>
          </a:bodyPr>
          <a:lstStyle/>
          <a:p>
            <a:r>
              <a:rPr lang="de-DE" b="1" dirty="0">
                <a:hlinkClick r:id="rId3"/>
              </a:rPr>
              <a:t>www.Github.com/oe9nat/LimeNQR/wiki</a:t>
            </a:r>
            <a:r>
              <a:rPr lang="de-DE" b="1" dirty="0"/>
              <a:t> </a:t>
            </a:r>
          </a:p>
          <a:p>
            <a:pPr marL="0" indent="0">
              <a:buNone/>
            </a:pPr>
            <a:endParaRPr lang="de-DE" sz="3200" b="1" dirty="0"/>
          </a:p>
          <a:p>
            <a:endParaRPr lang="de-DE" sz="3200" b="1" dirty="0"/>
          </a:p>
          <a:p>
            <a:endParaRPr lang="de-DE" sz="1100" i="1" dirty="0"/>
          </a:p>
          <a:p>
            <a:endParaRPr lang="en-AT" sz="3200" dirty="0"/>
          </a:p>
        </p:txBody>
      </p:sp>
      <p:sp>
        <p:nvSpPr>
          <p:cNvPr id="7" name="Datumsplatzhalter 6">
            <a:extLst>
              <a:ext uri="{FF2B5EF4-FFF2-40B4-BE49-F238E27FC236}">
                <a16:creationId xmlns:a16="http://schemas.microsoft.com/office/drawing/2014/main" id="{E12318F6-3471-49EC-9463-E46A7DEF947E}"/>
              </a:ext>
            </a:extLst>
          </p:cNvPr>
          <p:cNvSpPr>
            <a:spLocks noGrp="1"/>
          </p:cNvSpPr>
          <p:nvPr>
            <p:ph type="dt" sz="half" idx="10"/>
          </p:nvPr>
        </p:nvSpPr>
        <p:spPr/>
        <p:txBody>
          <a:bodyPr/>
          <a:lstStyle/>
          <a:p>
            <a:fld id="{6932E8E8-99D0-4844-B486-C69D8E11A59F}" type="datetime8">
              <a:rPr lang="en-AT" smtClean="0"/>
              <a:t>01/05/2022 21:18</a:t>
            </a:fld>
            <a:endParaRPr lang="en-AT"/>
          </a:p>
        </p:txBody>
      </p:sp>
      <p:sp>
        <p:nvSpPr>
          <p:cNvPr id="9" name="Foliennummernplatzhalter 8">
            <a:extLst>
              <a:ext uri="{FF2B5EF4-FFF2-40B4-BE49-F238E27FC236}">
                <a16:creationId xmlns:a16="http://schemas.microsoft.com/office/drawing/2014/main" id="{5DE12E14-EB90-4679-8F05-AE432D96769D}"/>
              </a:ext>
            </a:extLst>
          </p:cNvPr>
          <p:cNvSpPr>
            <a:spLocks noGrp="1"/>
          </p:cNvSpPr>
          <p:nvPr>
            <p:ph type="sldNum" sz="quarter" idx="12"/>
          </p:nvPr>
        </p:nvSpPr>
        <p:spPr/>
        <p:txBody>
          <a:bodyPr/>
          <a:lstStyle/>
          <a:p>
            <a:fld id="{8E0DBFC4-6B5B-4DF9-BE82-4D16BDFD5A5C}" type="slidenum">
              <a:rPr lang="en-AT" smtClean="0"/>
              <a:t>5</a:t>
            </a:fld>
            <a:endParaRPr lang="en-AT"/>
          </a:p>
        </p:txBody>
      </p:sp>
      <p:pic>
        <p:nvPicPr>
          <p:cNvPr id="3" name="Grafik 2">
            <a:extLst>
              <a:ext uri="{FF2B5EF4-FFF2-40B4-BE49-F238E27FC236}">
                <a16:creationId xmlns:a16="http://schemas.microsoft.com/office/drawing/2014/main" id="{54CD086F-7DB3-4C6F-A729-D7C380D0C214}"/>
              </a:ext>
            </a:extLst>
          </p:cNvPr>
          <p:cNvPicPr>
            <a:picLocks noChangeAspect="1"/>
          </p:cNvPicPr>
          <p:nvPr/>
        </p:nvPicPr>
        <p:blipFill>
          <a:blip r:embed="rId4"/>
          <a:stretch>
            <a:fillRect/>
          </a:stretch>
        </p:blipFill>
        <p:spPr>
          <a:xfrm>
            <a:off x="2105049" y="1783489"/>
            <a:ext cx="6910075" cy="4413561"/>
          </a:xfrm>
          <a:prstGeom prst="rect">
            <a:avLst/>
          </a:prstGeom>
        </p:spPr>
      </p:pic>
      <p:sp>
        <p:nvSpPr>
          <p:cNvPr id="8" name="Rechteck 7">
            <a:extLst>
              <a:ext uri="{FF2B5EF4-FFF2-40B4-BE49-F238E27FC236}">
                <a16:creationId xmlns:a16="http://schemas.microsoft.com/office/drawing/2014/main" id="{4D7D061D-54DA-4154-9CD3-AB84E64A1A00}"/>
              </a:ext>
            </a:extLst>
          </p:cNvPr>
          <p:cNvSpPr/>
          <p:nvPr/>
        </p:nvSpPr>
        <p:spPr>
          <a:xfrm>
            <a:off x="7440707" y="3643086"/>
            <a:ext cx="1574418" cy="2713264"/>
          </a:xfrm>
          <a:prstGeom prst="rect">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3929775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800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5577D005-19EE-4F0D-8973-A35038EF4C43}"/>
              </a:ext>
            </a:extLst>
          </p:cNvPr>
          <p:cNvSpPr>
            <a:spLocks noGrp="1"/>
          </p:cNvSpPr>
          <p:nvPr>
            <p:ph type="body" sz="quarter" idx="3"/>
          </p:nvPr>
        </p:nvSpPr>
        <p:spPr>
          <a:xfrm>
            <a:off x="1447005" y="708521"/>
            <a:ext cx="5183188" cy="823912"/>
          </a:xfrm>
        </p:spPr>
        <p:txBody>
          <a:bodyPr>
            <a:noAutofit/>
          </a:bodyPr>
          <a:lstStyle/>
          <a:p>
            <a:r>
              <a:rPr lang="en-GB" sz="6000" dirty="0">
                <a:solidFill>
                  <a:schemeClr val="accent5">
                    <a:lumMod val="40000"/>
                    <a:lumOff val="60000"/>
                  </a:schemeClr>
                </a:solidFill>
              </a:rPr>
              <a:t>Method</a:t>
            </a:r>
            <a:r>
              <a:rPr lang="en-GB" sz="6000" dirty="0"/>
              <a:t> </a:t>
            </a:r>
            <a:r>
              <a:rPr lang="de-DE" sz="6000" dirty="0">
                <a:solidFill>
                  <a:schemeClr val="accent5">
                    <a:lumMod val="40000"/>
                    <a:lumOff val="60000"/>
                  </a:schemeClr>
                </a:solidFill>
              </a:rPr>
              <a:t>:</a:t>
            </a:r>
            <a:endParaRPr lang="en-AT" sz="6000" dirty="0">
              <a:solidFill>
                <a:schemeClr val="accent5">
                  <a:lumMod val="40000"/>
                  <a:lumOff val="60000"/>
                </a:schemeClr>
              </a:solidFill>
            </a:endParaRPr>
          </a:p>
        </p:txBody>
      </p:sp>
      <p:sp>
        <p:nvSpPr>
          <p:cNvPr id="6" name="Inhaltsplatzhalter 5">
            <a:extLst>
              <a:ext uri="{FF2B5EF4-FFF2-40B4-BE49-F238E27FC236}">
                <a16:creationId xmlns:a16="http://schemas.microsoft.com/office/drawing/2014/main" id="{857F35AA-E522-4E8B-BD5B-B60438C771F1}"/>
              </a:ext>
            </a:extLst>
          </p:cNvPr>
          <p:cNvSpPr>
            <a:spLocks noGrp="1"/>
          </p:cNvSpPr>
          <p:nvPr>
            <p:ph sz="quarter" idx="4"/>
          </p:nvPr>
        </p:nvSpPr>
        <p:spPr>
          <a:xfrm>
            <a:off x="1121120" y="1418364"/>
            <a:ext cx="9029333" cy="4406174"/>
          </a:xfrm>
        </p:spPr>
        <p:txBody>
          <a:bodyPr>
            <a:normAutofit/>
          </a:bodyPr>
          <a:lstStyle/>
          <a:p>
            <a:r>
              <a:rPr lang="de-DE" b="1" dirty="0">
                <a:hlinkClick r:id="rId3">
                  <a:extLst>
                    <a:ext uri="{A12FA001-AC4F-418D-AE19-62706E023703}">
                      <ahyp:hlinkClr xmlns:ahyp="http://schemas.microsoft.com/office/drawing/2018/hyperlinkcolor" val="tx"/>
                    </a:ext>
                  </a:extLst>
                </a:hlinkClick>
              </a:rPr>
              <a:t>www.oe9nat.github.io/</a:t>
            </a:r>
            <a:br>
              <a:rPr lang="de-DE" b="1" dirty="0"/>
            </a:br>
            <a:r>
              <a:rPr lang="de-DE" b="1" dirty="0" err="1"/>
              <a:t>LimeNQR</a:t>
            </a:r>
            <a:r>
              <a:rPr lang="de-DE" b="1" dirty="0"/>
              <a:t>/</a:t>
            </a:r>
            <a:endParaRPr lang="de-DE" sz="3200" b="1" dirty="0"/>
          </a:p>
          <a:p>
            <a:endParaRPr lang="de-DE" sz="3200" b="1" dirty="0"/>
          </a:p>
          <a:p>
            <a:endParaRPr lang="de-DE" sz="1100" i="1" dirty="0"/>
          </a:p>
          <a:p>
            <a:endParaRPr lang="en-AT" sz="3200" dirty="0"/>
          </a:p>
        </p:txBody>
      </p:sp>
      <p:sp>
        <p:nvSpPr>
          <p:cNvPr id="7" name="Datumsplatzhalter 6">
            <a:extLst>
              <a:ext uri="{FF2B5EF4-FFF2-40B4-BE49-F238E27FC236}">
                <a16:creationId xmlns:a16="http://schemas.microsoft.com/office/drawing/2014/main" id="{E12318F6-3471-49EC-9463-E46A7DEF947E}"/>
              </a:ext>
            </a:extLst>
          </p:cNvPr>
          <p:cNvSpPr>
            <a:spLocks noGrp="1"/>
          </p:cNvSpPr>
          <p:nvPr>
            <p:ph type="dt" sz="half" idx="10"/>
          </p:nvPr>
        </p:nvSpPr>
        <p:spPr/>
        <p:txBody>
          <a:bodyPr/>
          <a:lstStyle/>
          <a:p>
            <a:fld id="{6932E8E8-99D0-4844-B486-C69D8E11A59F}" type="datetime8">
              <a:rPr lang="en-AT" smtClean="0"/>
              <a:t>01/05/2022 21:18</a:t>
            </a:fld>
            <a:endParaRPr lang="en-AT"/>
          </a:p>
        </p:txBody>
      </p:sp>
      <p:sp>
        <p:nvSpPr>
          <p:cNvPr id="9" name="Foliennummernplatzhalter 8">
            <a:extLst>
              <a:ext uri="{FF2B5EF4-FFF2-40B4-BE49-F238E27FC236}">
                <a16:creationId xmlns:a16="http://schemas.microsoft.com/office/drawing/2014/main" id="{5DE12E14-EB90-4679-8F05-AE432D96769D}"/>
              </a:ext>
            </a:extLst>
          </p:cNvPr>
          <p:cNvSpPr>
            <a:spLocks noGrp="1"/>
          </p:cNvSpPr>
          <p:nvPr>
            <p:ph type="sldNum" sz="quarter" idx="12"/>
          </p:nvPr>
        </p:nvSpPr>
        <p:spPr/>
        <p:txBody>
          <a:bodyPr/>
          <a:lstStyle/>
          <a:p>
            <a:fld id="{8E0DBFC4-6B5B-4DF9-BE82-4D16BDFD5A5C}" type="slidenum">
              <a:rPr lang="en-AT" smtClean="0"/>
              <a:t>6</a:t>
            </a:fld>
            <a:endParaRPr lang="en-AT"/>
          </a:p>
        </p:txBody>
      </p:sp>
      <p:pic>
        <p:nvPicPr>
          <p:cNvPr id="4" name="Grafik 3">
            <a:extLst>
              <a:ext uri="{FF2B5EF4-FFF2-40B4-BE49-F238E27FC236}">
                <a16:creationId xmlns:a16="http://schemas.microsoft.com/office/drawing/2014/main" id="{3AC9F8AF-51D9-480D-A522-F04FE01F9184}"/>
              </a:ext>
            </a:extLst>
          </p:cNvPr>
          <p:cNvPicPr>
            <a:picLocks noChangeAspect="1"/>
          </p:cNvPicPr>
          <p:nvPr/>
        </p:nvPicPr>
        <p:blipFill>
          <a:blip r:embed="rId4"/>
          <a:stretch>
            <a:fillRect/>
          </a:stretch>
        </p:blipFill>
        <p:spPr>
          <a:xfrm>
            <a:off x="5196031" y="840334"/>
            <a:ext cx="6198109" cy="5396335"/>
          </a:xfrm>
          <a:prstGeom prst="rect">
            <a:avLst/>
          </a:prstGeom>
        </p:spPr>
      </p:pic>
      <p:pic>
        <p:nvPicPr>
          <p:cNvPr id="10" name="Grafik 9" descr="Ein Bild, das Text enthält.&#10;&#10;Automatisch generierte Beschreibung">
            <a:extLst>
              <a:ext uri="{FF2B5EF4-FFF2-40B4-BE49-F238E27FC236}">
                <a16:creationId xmlns:a16="http://schemas.microsoft.com/office/drawing/2014/main" id="{85088D1B-B3CC-41E4-A75F-6821EFE023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6154" y="5376069"/>
            <a:ext cx="3714750" cy="714375"/>
          </a:xfrm>
          <a:prstGeom prst="rect">
            <a:avLst/>
          </a:prstGeom>
        </p:spPr>
      </p:pic>
      <p:pic>
        <p:nvPicPr>
          <p:cNvPr id="3" name="Grafik 2">
            <a:extLst>
              <a:ext uri="{FF2B5EF4-FFF2-40B4-BE49-F238E27FC236}">
                <a16:creationId xmlns:a16="http://schemas.microsoft.com/office/drawing/2014/main" id="{9AB43115-766A-4A18-AEB9-71B4BE9F0D79}"/>
              </a:ext>
            </a:extLst>
          </p:cNvPr>
          <p:cNvPicPr>
            <a:picLocks noChangeAspect="1"/>
          </p:cNvPicPr>
          <p:nvPr/>
        </p:nvPicPr>
        <p:blipFill>
          <a:blip r:embed="rId6"/>
          <a:stretch>
            <a:fillRect/>
          </a:stretch>
        </p:blipFill>
        <p:spPr>
          <a:xfrm>
            <a:off x="6942433" y="922673"/>
            <a:ext cx="5183188" cy="5433677"/>
          </a:xfrm>
          <a:prstGeom prst="rect">
            <a:avLst/>
          </a:prstGeom>
        </p:spPr>
      </p:pic>
    </p:spTree>
    <p:extLst>
      <p:ext uri="{BB962C8B-B14F-4D97-AF65-F5344CB8AC3E}">
        <p14:creationId xmlns:p14="http://schemas.microsoft.com/office/powerpoint/2010/main" val="2417439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1000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5577D005-19EE-4F0D-8973-A35038EF4C43}"/>
              </a:ext>
            </a:extLst>
          </p:cNvPr>
          <p:cNvSpPr>
            <a:spLocks noGrp="1"/>
          </p:cNvSpPr>
          <p:nvPr>
            <p:ph type="body" sz="quarter" idx="3"/>
          </p:nvPr>
        </p:nvSpPr>
        <p:spPr>
          <a:xfrm>
            <a:off x="1447005" y="708521"/>
            <a:ext cx="5183188" cy="823912"/>
          </a:xfrm>
        </p:spPr>
        <p:txBody>
          <a:bodyPr>
            <a:noAutofit/>
          </a:bodyPr>
          <a:lstStyle/>
          <a:p>
            <a:r>
              <a:rPr lang="en-GB" sz="6000" dirty="0">
                <a:solidFill>
                  <a:schemeClr val="accent5">
                    <a:lumMod val="40000"/>
                    <a:lumOff val="60000"/>
                  </a:schemeClr>
                </a:solidFill>
              </a:rPr>
              <a:t>Results</a:t>
            </a:r>
            <a:r>
              <a:rPr lang="en-GB" sz="6000" dirty="0"/>
              <a:t> </a:t>
            </a:r>
            <a:r>
              <a:rPr lang="de-DE" sz="6000" dirty="0">
                <a:solidFill>
                  <a:schemeClr val="accent5">
                    <a:lumMod val="40000"/>
                    <a:lumOff val="60000"/>
                  </a:schemeClr>
                </a:solidFill>
              </a:rPr>
              <a:t>:</a:t>
            </a:r>
            <a:endParaRPr lang="en-AT" sz="6000" dirty="0">
              <a:solidFill>
                <a:schemeClr val="accent5">
                  <a:lumMod val="40000"/>
                  <a:lumOff val="60000"/>
                </a:schemeClr>
              </a:solidFill>
            </a:endParaRPr>
          </a:p>
        </p:txBody>
      </p:sp>
      <p:sp>
        <p:nvSpPr>
          <p:cNvPr id="6" name="Inhaltsplatzhalter 5">
            <a:extLst>
              <a:ext uri="{FF2B5EF4-FFF2-40B4-BE49-F238E27FC236}">
                <a16:creationId xmlns:a16="http://schemas.microsoft.com/office/drawing/2014/main" id="{857F35AA-E522-4E8B-BD5B-B60438C771F1}"/>
              </a:ext>
            </a:extLst>
          </p:cNvPr>
          <p:cNvSpPr>
            <a:spLocks noGrp="1"/>
          </p:cNvSpPr>
          <p:nvPr>
            <p:ph sz="quarter" idx="4"/>
          </p:nvPr>
        </p:nvSpPr>
        <p:spPr>
          <a:xfrm>
            <a:off x="977153" y="1741304"/>
            <a:ext cx="4159623" cy="4406174"/>
          </a:xfrm>
        </p:spPr>
        <p:txBody>
          <a:bodyPr>
            <a:normAutofit/>
          </a:bodyPr>
          <a:lstStyle/>
          <a:p>
            <a:r>
              <a:rPr lang="en-GB" sz="4000" b="1" dirty="0"/>
              <a:t>Main window</a:t>
            </a:r>
          </a:p>
          <a:p>
            <a:pPr lvl="1"/>
            <a:r>
              <a:rPr lang="en-GB" sz="3200" b="1" dirty="0"/>
              <a:t>Parameter control</a:t>
            </a:r>
          </a:p>
          <a:p>
            <a:pPr lvl="1"/>
            <a:r>
              <a:rPr lang="en-GB" sz="3200" b="1" dirty="0" err="1"/>
              <a:t>Singel</a:t>
            </a:r>
            <a:r>
              <a:rPr lang="en-GB" sz="3200" b="1" dirty="0"/>
              <a:t> freq. measurement</a:t>
            </a:r>
          </a:p>
          <a:p>
            <a:pPr lvl="1"/>
            <a:r>
              <a:rPr lang="en-GB" sz="3200" b="1" dirty="0"/>
              <a:t>Band freq. measurement</a:t>
            </a:r>
          </a:p>
          <a:p>
            <a:pPr lvl="1"/>
            <a:r>
              <a:rPr lang="en-GB" sz="3200" b="1" dirty="0"/>
              <a:t>Experiment launch</a:t>
            </a:r>
          </a:p>
          <a:p>
            <a:pPr lvl="1"/>
            <a:r>
              <a:rPr lang="en-GB" sz="3200" b="1" dirty="0"/>
              <a:t>Evaluation</a:t>
            </a:r>
          </a:p>
          <a:p>
            <a:pPr lvl="1"/>
            <a:endParaRPr lang="en-GB" sz="3200" b="1" dirty="0"/>
          </a:p>
          <a:p>
            <a:pPr lvl="1"/>
            <a:endParaRPr lang="en-GB" sz="3600" b="1" dirty="0"/>
          </a:p>
          <a:p>
            <a:endParaRPr lang="en-GB" sz="4000" b="1" dirty="0"/>
          </a:p>
          <a:p>
            <a:endParaRPr lang="en-GB" sz="4000" b="1" dirty="0"/>
          </a:p>
          <a:p>
            <a:endParaRPr lang="en-GB" sz="1400" i="1" dirty="0"/>
          </a:p>
          <a:p>
            <a:endParaRPr lang="en-GB" sz="4000" dirty="0"/>
          </a:p>
        </p:txBody>
      </p:sp>
      <p:sp>
        <p:nvSpPr>
          <p:cNvPr id="7" name="Datumsplatzhalter 6">
            <a:extLst>
              <a:ext uri="{FF2B5EF4-FFF2-40B4-BE49-F238E27FC236}">
                <a16:creationId xmlns:a16="http://schemas.microsoft.com/office/drawing/2014/main" id="{E12318F6-3471-49EC-9463-E46A7DEF947E}"/>
              </a:ext>
            </a:extLst>
          </p:cNvPr>
          <p:cNvSpPr>
            <a:spLocks noGrp="1"/>
          </p:cNvSpPr>
          <p:nvPr>
            <p:ph type="dt" sz="half" idx="10"/>
          </p:nvPr>
        </p:nvSpPr>
        <p:spPr/>
        <p:txBody>
          <a:bodyPr/>
          <a:lstStyle/>
          <a:p>
            <a:fld id="{6932E8E8-99D0-4844-B486-C69D8E11A59F}" type="datetime8">
              <a:rPr lang="en-AT" smtClean="0"/>
              <a:t>01/05/2022 23:38</a:t>
            </a:fld>
            <a:endParaRPr lang="en-AT"/>
          </a:p>
        </p:txBody>
      </p:sp>
      <p:sp>
        <p:nvSpPr>
          <p:cNvPr id="9" name="Foliennummernplatzhalter 8">
            <a:extLst>
              <a:ext uri="{FF2B5EF4-FFF2-40B4-BE49-F238E27FC236}">
                <a16:creationId xmlns:a16="http://schemas.microsoft.com/office/drawing/2014/main" id="{5DE12E14-EB90-4679-8F05-AE432D96769D}"/>
              </a:ext>
            </a:extLst>
          </p:cNvPr>
          <p:cNvSpPr>
            <a:spLocks noGrp="1"/>
          </p:cNvSpPr>
          <p:nvPr>
            <p:ph type="sldNum" sz="quarter" idx="12"/>
          </p:nvPr>
        </p:nvSpPr>
        <p:spPr/>
        <p:txBody>
          <a:bodyPr/>
          <a:lstStyle/>
          <a:p>
            <a:fld id="{8E0DBFC4-6B5B-4DF9-BE82-4D16BDFD5A5C}" type="slidenum">
              <a:rPr lang="en-AT" smtClean="0"/>
              <a:t>7</a:t>
            </a:fld>
            <a:endParaRPr lang="en-AT"/>
          </a:p>
        </p:txBody>
      </p:sp>
      <p:pic>
        <p:nvPicPr>
          <p:cNvPr id="3" name="Grafik 2">
            <a:extLst>
              <a:ext uri="{FF2B5EF4-FFF2-40B4-BE49-F238E27FC236}">
                <a16:creationId xmlns:a16="http://schemas.microsoft.com/office/drawing/2014/main" id="{3D3061FF-EB81-464D-AF4B-EC23196B79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8934" y="962480"/>
            <a:ext cx="6183820" cy="5393870"/>
          </a:xfrm>
          <a:prstGeom prst="rect">
            <a:avLst/>
          </a:prstGeom>
        </p:spPr>
      </p:pic>
      <p:sp>
        <p:nvSpPr>
          <p:cNvPr id="8" name="Rechteck 7">
            <a:extLst>
              <a:ext uri="{FF2B5EF4-FFF2-40B4-BE49-F238E27FC236}">
                <a16:creationId xmlns:a16="http://schemas.microsoft.com/office/drawing/2014/main" id="{31DDC4D5-0F5A-4049-84EA-3080498C5417}"/>
              </a:ext>
            </a:extLst>
          </p:cNvPr>
          <p:cNvSpPr/>
          <p:nvPr/>
        </p:nvSpPr>
        <p:spPr>
          <a:xfrm>
            <a:off x="5308934" y="1387475"/>
            <a:ext cx="1859461" cy="1768101"/>
          </a:xfrm>
          <a:prstGeom prst="rect">
            <a:avLst/>
          </a:prstGeom>
          <a:noFill/>
          <a:ln w="76200"/>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10" name="Rechteck 9">
            <a:extLst>
              <a:ext uri="{FF2B5EF4-FFF2-40B4-BE49-F238E27FC236}">
                <a16:creationId xmlns:a16="http://schemas.microsoft.com/office/drawing/2014/main" id="{79CE17E6-1AF4-4BF9-9617-53D3DCC90CC1}"/>
              </a:ext>
            </a:extLst>
          </p:cNvPr>
          <p:cNvSpPr/>
          <p:nvPr/>
        </p:nvSpPr>
        <p:spPr>
          <a:xfrm>
            <a:off x="7168396" y="1387475"/>
            <a:ext cx="2013704" cy="1768101"/>
          </a:xfrm>
          <a:prstGeom prst="rect">
            <a:avLst/>
          </a:prstGeom>
          <a:noFill/>
          <a:ln w="76200"/>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11" name="Rechteck 10">
            <a:extLst>
              <a:ext uri="{FF2B5EF4-FFF2-40B4-BE49-F238E27FC236}">
                <a16:creationId xmlns:a16="http://schemas.microsoft.com/office/drawing/2014/main" id="{4083A180-68E5-47C2-9C6F-589CA7A9751D}"/>
              </a:ext>
            </a:extLst>
          </p:cNvPr>
          <p:cNvSpPr/>
          <p:nvPr/>
        </p:nvSpPr>
        <p:spPr>
          <a:xfrm>
            <a:off x="9096376" y="1323975"/>
            <a:ext cx="2401974" cy="1831601"/>
          </a:xfrm>
          <a:prstGeom prst="rect">
            <a:avLst/>
          </a:prstGeom>
          <a:noFill/>
          <a:ln w="76200"/>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12" name="Rechteck 11">
            <a:extLst>
              <a:ext uri="{FF2B5EF4-FFF2-40B4-BE49-F238E27FC236}">
                <a16:creationId xmlns:a16="http://schemas.microsoft.com/office/drawing/2014/main" id="{889418C1-12CC-4739-A0C8-5768F98477D5}"/>
              </a:ext>
            </a:extLst>
          </p:cNvPr>
          <p:cNvSpPr/>
          <p:nvPr/>
        </p:nvSpPr>
        <p:spPr>
          <a:xfrm>
            <a:off x="7116931" y="3155576"/>
            <a:ext cx="4410082" cy="3264274"/>
          </a:xfrm>
          <a:prstGeom prst="rect">
            <a:avLst/>
          </a:prstGeom>
          <a:noFill/>
          <a:ln w="76200"/>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13" name="Rechteck 12">
            <a:extLst>
              <a:ext uri="{FF2B5EF4-FFF2-40B4-BE49-F238E27FC236}">
                <a16:creationId xmlns:a16="http://schemas.microsoft.com/office/drawing/2014/main" id="{0F131F76-9A1A-4EEC-A357-A5CA0123776F}"/>
              </a:ext>
            </a:extLst>
          </p:cNvPr>
          <p:cNvSpPr/>
          <p:nvPr/>
        </p:nvSpPr>
        <p:spPr>
          <a:xfrm>
            <a:off x="5274675" y="3155576"/>
            <a:ext cx="2013704" cy="3200774"/>
          </a:xfrm>
          <a:prstGeom prst="rect">
            <a:avLst/>
          </a:prstGeom>
          <a:noFill/>
          <a:ln w="76200"/>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2" name="Pfeil: nach rechts 1">
            <a:extLst>
              <a:ext uri="{FF2B5EF4-FFF2-40B4-BE49-F238E27FC236}">
                <a16:creationId xmlns:a16="http://schemas.microsoft.com/office/drawing/2014/main" id="{6DCDC019-DC31-4FA4-8EEC-0AF5E7B8E017}"/>
              </a:ext>
            </a:extLst>
          </p:cNvPr>
          <p:cNvSpPr/>
          <p:nvPr/>
        </p:nvSpPr>
        <p:spPr>
          <a:xfrm>
            <a:off x="4576763" y="1532433"/>
            <a:ext cx="726575" cy="2088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Pfeil: nach rechts 13">
            <a:extLst>
              <a:ext uri="{FF2B5EF4-FFF2-40B4-BE49-F238E27FC236}">
                <a16:creationId xmlns:a16="http://schemas.microsoft.com/office/drawing/2014/main" id="{8E58C285-0C25-4C09-9261-EFD6120B2884}"/>
              </a:ext>
            </a:extLst>
          </p:cNvPr>
          <p:cNvSpPr/>
          <p:nvPr/>
        </p:nvSpPr>
        <p:spPr>
          <a:xfrm>
            <a:off x="4576763" y="1923914"/>
            <a:ext cx="726575" cy="2088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4847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1"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0" nodeType="clickEffect">
                                  <p:stCondLst>
                                    <p:cond delay="0"/>
                                  </p:stCondLst>
                                  <p:childTnLst>
                                    <p:animEffect transition="out" filter="fade">
                                      <p:cBhvr>
                                        <p:cTn id="18" dur="500"/>
                                        <p:tgtEl>
                                          <p:spTgt spid="8"/>
                                        </p:tgtEl>
                                      </p:cBhvr>
                                    </p:animEffect>
                                    <p:set>
                                      <p:cBhvr>
                                        <p:cTn id="19" dur="1" fill="hold">
                                          <p:stCondLst>
                                            <p:cond delay="499"/>
                                          </p:stCondLst>
                                        </p:cTn>
                                        <p:tgtEl>
                                          <p:spTgt spid="8"/>
                                        </p:tgtEl>
                                        <p:attrNameLst>
                                          <p:attrName>style.visibility</p:attrName>
                                        </p:attrNameLst>
                                      </p:cBhvr>
                                      <p:to>
                                        <p:strVal val="hidden"/>
                                      </p:to>
                                    </p:set>
                                  </p:childTnLst>
                                </p:cTn>
                              </p:par>
                            </p:childTnLst>
                          </p:cTn>
                        </p:par>
                        <p:par>
                          <p:cTn id="20" fill="hold">
                            <p:stCondLst>
                              <p:cond delay="500"/>
                            </p:stCondLst>
                            <p:childTnLst>
                              <p:par>
                                <p:cTn id="21" presetID="53" presetClass="entr" presetSubtype="16"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1" nodeType="clickEffect">
                                  <p:stCondLst>
                                    <p:cond delay="0"/>
                                  </p:stCondLst>
                                  <p:childTnLst>
                                    <p:animEffect transition="out" filter="fade">
                                      <p:cBhvr>
                                        <p:cTn id="29" dur="500"/>
                                        <p:tgtEl>
                                          <p:spTgt spid="10"/>
                                        </p:tgtEl>
                                      </p:cBhvr>
                                    </p:animEffect>
                                    <p:set>
                                      <p:cBhvr>
                                        <p:cTn id="30" dur="1" fill="hold">
                                          <p:stCondLst>
                                            <p:cond delay="499"/>
                                          </p:stCondLst>
                                        </p:cTn>
                                        <p:tgtEl>
                                          <p:spTgt spid="10"/>
                                        </p:tgtEl>
                                        <p:attrNameLst>
                                          <p:attrName>style.visibility</p:attrName>
                                        </p:attrNameLst>
                                      </p:cBhvr>
                                      <p:to>
                                        <p:strVal val="hidden"/>
                                      </p:to>
                                    </p:set>
                                  </p:childTnLst>
                                </p:cTn>
                              </p:par>
                            </p:childTnLst>
                          </p:cTn>
                        </p:par>
                        <p:par>
                          <p:cTn id="31" fill="hold">
                            <p:stCondLst>
                              <p:cond delay="500"/>
                            </p:stCondLst>
                            <p:childTnLst>
                              <p:par>
                                <p:cTn id="32" presetID="53" presetClass="entr" presetSubtype="16"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Effect transition="in" filter="fade">
                                      <p:cBhvr>
                                        <p:cTn id="36" dur="5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11"/>
                                        </p:tgtEl>
                                      </p:cBhvr>
                                    </p:animEffect>
                                    <p:set>
                                      <p:cBhvr>
                                        <p:cTn id="41" dur="1" fill="hold">
                                          <p:stCondLst>
                                            <p:cond delay="499"/>
                                          </p:stCondLst>
                                        </p:cTn>
                                        <p:tgtEl>
                                          <p:spTgt spid="11"/>
                                        </p:tgtEl>
                                        <p:attrNameLst>
                                          <p:attrName>style.visibility</p:attrName>
                                        </p:attrNameLst>
                                      </p:cBhvr>
                                      <p:to>
                                        <p:strVal val="hidden"/>
                                      </p:to>
                                    </p:set>
                                  </p:childTnLst>
                                </p:cTn>
                              </p:par>
                            </p:childTnLst>
                          </p:cTn>
                        </p:par>
                        <p:par>
                          <p:cTn id="42" fill="hold">
                            <p:stCondLst>
                              <p:cond delay="500"/>
                            </p:stCondLst>
                            <p:childTnLst>
                              <p:par>
                                <p:cTn id="43" presetID="53" presetClass="entr" presetSubtype="16"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 calcmode="lin" valueType="num">
                                      <p:cBhvr>
                                        <p:cTn id="45" dur="500" fill="hold"/>
                                        <p:tgtEl>
                                          <p:spTgt spid="12"/>
                                        </p:tgtEl>
                                        <p:attrNameLst>
                                          <p:attrName>ppt_w</p:attrName>
                                        </p:attrNameLst>
                                      </p:cBhvr>
                                      <p:tavLst>
                                        <p:tav tm="0">
                                          <p:val>
                                            <p:fltVal val="0"/>
                                          </p:val>
                                        </p:tav>
                                        <p:tav tm="100000">
                                          <p:val>
                                            <p:strVal val="#ppt_w"/>
                                          </p:val>
                                        </p:tav>
                                      </p:tavLst>
                                    </p:anim>
                                    <p:anim calcmode="lin" valueType="num">
                                      <p:cBhvr>
                                        <p:cTn id="46" dur="500" fill="hold"/>
                                        <p:tgtEl>
                                          <p:spTgt spid="12"/>
                                        </p:tgtEl>
                                        <p:attrNameLst>
                                          <p:attrName>ppt_h</p:attrName>
                                        </p:attrNameLst>
                                      </p:cBhvr>
                                      <p:tavLst>
                                        <p:tav tm="0">
                                          <p:val>
                                            <p:fltVal val="0"/>
                                          </p:val>
                                        </p:tav>
                                        <p:tav tm="100000">
                                          <p:val>
                                            <p:strVal val="#ppt_h"/>
                                          </p:val>
                                        </p:tav>
                                      </p:tavLst>
                                    </p:anim>
                                    <p:animEffect transition="in" filter="fade">
                                      <p:cBhvr>
                                        <p:cTn id="47" dur="500"/>
                                        <p:tgtEl>
                                          <p:spTgt spid="1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grpId="1" nodeType="clickEffect">
                                  <p:stCondLst>
                                    <p:cond delay="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par>
                          <p:cTn id="53" fill="hold">
                            <p:stCondLst>
                              <p:cond delay="500"/>
                            </p:stCondLst>
                            <p:childTnLst>
                              <p:par>
                                <p:cTn id="54" presetID="53" presetClass="entr" presetSubtype="16" fill="hold" grpId="0" nodeType="afterEffect">
                                  <p:stCondLst>
                                    <p:cond delay="0"/>
                                  </p:stCondLst>
                                  <p:childTnLst>
                                    <p:set>
                                      <p:cBhvr>
                                        <p:cTn id="55" dur="1" fill="hold">
                                          <p:stCondLst>
                                            <p:cond delay="0"/>
                                          </p:stCondLst>
                                        </p:cTn>
                                        <p:tgtEl>
                                          <p:spTgt spid="13"/>
                                        </p:tgtEl>
                                        <p:attrNameLst>
                                          <p:attrName>style.visibility</p:attrName>
                                        </p:attrNameLst>
                                      </p:cBhvr>
                                      <p:to>
                                        <p:strVal val="visible"/>
                                      </p:to>
                                    </p:set>
                                    <p:anim calcmode="lin" valueType="num">
                                      <p:cBhvr>
                                        <p:cTn id="56" dur="500" fill="hold"/>
                                        <p:tgtEl>
                                          <p:spTgt spid="13"/>
                                        </p:tgtEl>
                                        <p:attrNameLst>
                                          <p:attrName>ppt_w</p:attrName>
                                        </p:attrNameLst>
                                      </p:cBhvr>
                                      <p:tavLst>
                                        <p:tav tm="0">
                                          <p:val>
                                            <p:fltVal val="0"/>
                                          </p:val>
                                        </p:tav>
                                        <p:tav tm="100000">
                                          <p:val>
                                            <p:strVal val="#ppt_w"/>
                                          </p:val>
                                        </p:tav>
                                      </p:tavLst>
                                    </p:anim>
                                    <p:anim calcmode="lin" valueType="num">
                                      <p:cBhvr>
                                        <p:cTn id="57" dur="500" fill="hold"/>
                                        <p:tgtEl>
                                          <p:spTgt spid="13"/>
                                        </p:tgtEl>
                                        <p:attrNameLst>
                                          <p:attrName>ppt_h</p:attrName>
                                        </p:attrNameLst>
                                      </p:cBhvr>
                                      <p:tavLst>
                                        <p:tav tm="0">
                                          <p:val>
                                            <p:fltVal val="0"/>
                                          </p:val>
                                        </p:tav>
                                        <p:tav tm="100000">
                                          <p:val>
                                            <p:strVal val="#ppt_h"/>
                                          </p:val>
                                        </p:tav>
                                      </p:tavLst>
                                    </p:anim>
                                    <p:animEffect transition="in" filter="fade">
                                      <p:cBhvr>
                                        <p:cTn id="58" dur="500"/>
                                        <p:tgtEl>
                                          <p:spTgt spid="13"/>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xit" presetSubtype="0" fill="hold" grpId="1" nodeType="clickEffect">
                                  <p:stCondLst>
                                    <p:cond delay="0"/>
                                  </p:stCondLst>
                                  <p:childTnLst>
                                    <p:animEffect transition="out" filter="fade">
                                      <p:cBhvr>
                                        <p:cTn id="62" dur="500"/>
                                        <p:tgtEl>
                                          <p:spTgt spid="13"/>
                                        </p:tgtEl>
                                      </p:cBhvr>
                                    </p:animEffect>
                                    <p:set>
                                      <p:cBhvr>
                                        <p:cTn id="63" dur="1" fill="hold">
                                          <p:stCondLst>
                                            <p:cond delay="499"/>
                                          </p:stCondLst>
                                        </p:cTn>
                                        <p:tgtEl>
                                          <p:spTgt spid="13"/>
                                        </p:tgtEl>
                                        <p:attrNameLst>
                                          <p:attrName>style.visibility</p:attrName>
                                        </p:attrNameLst>
                                      </p:cBhvr>
                                      <p:to>
                                        <p:strVal val="hidden"/>
                                      </p:to>
                                    </p:set>
                                  </p:childTnLst>
                                </p:cTn>
                              </p:par>
                            </p:childTnLst>
                          </p:cTn>
                        </p:par>
                        <p:par>
                          <p:cTn id="64" fill="hold">
                            <p:stCondLst>
                              <p:cond delay="500"/>
                            </p:stCondLst>
                            <p:childTnLst>
                              <p:par>
                                <p:cTn id="65" presetID="53" presetClass="entr" presetSubtype="16" fill="hold" grpId="0" nodeType="afterEffect">
                                  <p:stCondLst>
                                    <p:cond delay="0"/>
                                  </p:stCondLst>
                                  <p:childTnLst>
                                    <p:set>
                                      <p:cBhvr>
                                        <p:cTn id="66" dur="1" fill="hold">
                                          <p:stCondLst>
                                            <p:cond delay="0"/>
                                          </p:stCondLst>
                                        </p:cTn>
                                        <p:tgtEl>
                                          <p:spTgt spid="14"/>
                                        </p:tgtEl>
                                        <p:attrNameLst>
                                          <p:attrName>style.visibility</p:attrName>
                                        </p:attrNameLst>
                                      </p:cBhvr>
                                      <p:to>
                                        <p:strVal val="visible"/>
                                      </p:to>
                                    </p:set>
                                    <p:anim calcmode="lin" valueType="num">
                                      <p:cBhvr>
                                        <p:cTn id="67" dur="500" fill="hold"/>
                                        <p:tgtEl>
                                          <p:spTgt spid="14"/>
                                        </p:tgtEl>
                                        <p:attrNameLst>
                                          <p:attrName>ppt_w</p:attrName>
                                        </p:attrNameLst>
                                      </p:cBhvr>
                                      <p:tavLst>
                                        <p:tav tm="0">
                                          <p:val>
                                            <p:fltVal val="0"/>
                                          </p:val>
                                        </p:tav>
                                        <p:tav tm="100000">
                                          <p:val>
                                            <p:strVal val="#ppt_w"/>
                                          </p:val>
                                        </p:tav>
                                      </p:tavLst>
                                    </p:anim>
                                    <p:anim calcmode="lin" valueType="num">
                                      <p:cBhvr>
                                        <p:cTn id="68" dur="500" fill="hold"/>
                                        <p:tgtEl>
                                          <p:spTgt spid="14"/>
                                        </p:tgtEl>
                                        <p:attrNameLst>
                                          <p:attrName>ppt_h</p:attrName>
                                        </p:attrNameLst>
                                      </p:cBhvr>
                                      <p:tavLst>
                                        <p:tav tm="0">
                                          <p:val>
                                            <p:fltVal val="0"/>
                                          </p:val>
                                        </p:tav>
                                        <p:tav tm="100000">
                                          <p:val>
                                            <p:strVal val="#ppt_h"/>
                                          </p:val>
                                        </p:tav>
                                      </p:tavLst>
                                    </p:anim>
                                    <p:animEffect transition="in" filter="fade">
                                      <p:cBhvr>
                                        <p:cTn id="69" dur="500"/>
                                        <p:tgtEl>
                                          <p:spTgt spid="14"/>
                                        </p:tgtEl>
                                      </p:cBhvr>
                                    </p:animEffect>
                                  </p:childTnLst>
                                </p:cTn>
                              </p:par>
                            </p:childTnLst>
                          </p:cTn>
                        </p:par>
                        <p:par>
                          <p:cTn id="70" fill="hold">
                            <p:stCondLst>
                              <p:cond delay="1000"/>
                            </p:stCondLst>
                            <p:childTnLst>
                              <p:par>
                                <p:cTn id="71" presetID="53" presetClass="entr" presetSubtype="16" fill="hold" grpId="0" nodeType="afterEffect">
                                  <p:stCondLst>
                                    <p:cond delay="0"/>
                                  </p:stCondLst>
                                  <p:childTnLst>
                                    <p:set>
                                      <p:cBhvr>
                                        <p:cTn id="72" dur="1" fill="hold">
                                          <p:stCondLst>
                                            <p:cond delay="0"/>
                                          </p:stCondLst>
                                        </p:cTn>
                                        <p:tgtEl>
                                          <p:spTgt spid="2"/>
                                        </p:tgtEl>
                                        <p:attrNameLst>
                                          <p:attrName>style.visibility</p:attrName>
                                        </p:attrNameLst>
                                      </p:cBhvr>
                                      <p:to>
                                        <p:strVal val="visible"/>
                                      </p:to>
                                    </p:set>
                                    <p:anim calcmode="lin" valueType="num">
                                      <p:cBhvr>
                                        <p:cTn id="73" dur="500" fill="hold"/>
                                        <p:tgtEl>
                                          <p:spTgt spid="2"/>
                                        </p:tgtEl>
                                        <p:attrNameLst>
                                          <p:attrName>ppt_w</p:attrName>
                                        </p:attrNameLst>
                                      </p:cBhvr>
                                      <p:tavLst>
                                        <p:tav tm="0">
                                          <p:val>
                                            <p:fltVal val="0"/>
                                          </p:val>
                                        </p:tav>
                                        <p:tav tm="100000">
                                          <p:val>
                                            <p:strVal val="#ppt_w"/>
                                          </p:val>
                                        </p:tav>
                                      </p:tavLst>
                                    </p:anim>
                                    <p:anim calcmode="lin" valueType="num">
                                      <p:cBhvr>
                                        <p:cTn id="74" dur="500" fill="hold"/>
                                        <p:tgtEl>
                                          <p:spTgt spid="2"/>
                                        </p:tgtEl>
                                        <p:attrNameLst>
                                          <p:attrName>ppt_h</p:attrName>
                                        </p:attrNameLst>
                                      </p:cBhvr>
                                      <p:tavLst>
                                        <p:tav tm="0">
                                          <p:val>
                                            <p:fltVal val="0"/>
                                          </p:val>
                                        </p:tav>
                                        <p:tav tm="100000">
                                          <p:val>
                                            <p:strVal val="#ppt_h"/>
                                          </p:val>
                                        </p:tav>
                                      </p:tavLst>
                                    </p:anim>
                                    <p:animEffect transition="in" filter="fade">
                                      <p:cBhvr>
                                        <p:cTn id="7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10" grpId="0" animBg="1"/>
      <p:bldP spid="10" grpId="1" animBg="1"/>
      <p:bldP spid="11" grpId="0" animBg="1"/>
      <p:bldP spid="11" grpId="1" animBg="1"/>
      <p:bldP spid="12" grpId="0" animBg="1"/>
      <p:bldP spid="12" grpId="1" animBg="1"/>
      <p:bldP spid="13" grpId="0" animBg="1"/>
      <p:bldP spid="13" grpId="1" animBg="1"/>
      <p:bldP spid="2"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5577D005-19EE-4F0D-8973-A35038EF4C43}"/>
              </a:ext>
            </a:extLst>
          </p:cNvPr>
          <p:cNvSpPr>
            <a:spLocks noGrp="1"/>
          </p:cNvSpPr>
          <p:nvPr>
            <p:ph type="body" sz="quarter" idx="3"/>
          </p:nvPr>
        </p:nvSpPr>
        <p:spPr>
          <a:xfrm>
            <a:off x="1447005" y="708521"/>
            <a:ext cx="5183188" cy="823912"/>
          </a:xfrm>
        </p:spPr>
        <p:txBody>
          <a:bodyPr>
            <a:noAutofit/>
          </a:bodyPr>
          <a:lstStyle/>
          <a:p>
            <a:r>
              <a:rPr lang="en-GB" sz="6000" dirty="0">
                <a:solidFill>
                  <a:schemeClr val="accent5">
                    <a:lumMod val="40000"/>
                    <a:lumOff val="60000"/>
                  </a:schemeClr>
                </a:solidFill>
              </a:rPr>
              <a:t>Results</a:t>
            </a:r>
            <a:r>
              <a:rPr lang="en-GB" sz="6000" dirty="0"/>
              <a:t> </a:t>
            </a:r>
            <a:r>
              <a:rPr lang="de-DE" sz="6000" dirty="0">
                <a:solidFill>
                  <a:schemeClr val="accent5">
                    <a:lumMod val="40000"/>
                    <a:lumOff val="60000"/>
                  </a:schemeClr>
                </a:solidFill>
              </a:rPr>
              <a:t>:</a:t>
            </a:r>
            <a:endParaRPr lang="en-AT" sz="6000" dirty="0">
              <a:solidFill>
                <a:schemeClr val="accent5">
                  <a:lumMod val="40000"/>
                  <a:lumOff val="60000"/>
                </a:schemeClr>
              </a:solidFill>
            </a:endParaRPr>
          </a:p>
        </p:txBody>
      </p:sp>
      <p:sp>
        <p:nvSpPr>
          <p:cNvPr id="6" name="Inhaltsplatzhalter 5">
            <a:extLst>
              <a:ext uri="{FF2B5EF4-FFF2-40B4-BE49-F238E27FC236}">
                <a16:creationId xmlns:a16="http://schemas.microsoft.com/office/drawing/2014/main" id="{857F35AA-E522-4E8B-BD5B-B60438C771F1}"/>
              </a:ext>
            </a:extLst>
          </p:cNvPr>
          <p:cNvSpPr>
            <a:spLocks noGrp="1"/>
          </p:cNvSpPr>
          <p:nvPr>
            <p:ph sz="quarter" idx="4"/>
          </p:nvPr>
        </p:nvSpPr>
        <p:spPr>
          <a:xfrm>
            <a:off x="1084729" y="1741304"/>
            <a:ext cx="4658006" cy="4406174"/>
          </a:xfrm>
        </p:spPr>
        <p:txBody>
          <a:bodyPr>
            <a:normAutofit/>
          </a:bodyPr>
          <a:lstStyle/>
          <a:p>
            <a:r>
              <a:rPr lang="en-GB" sz="4000" b="1" dirty="0"/>
              <a:t>Experiment </a:t>
            </a:r>
            <a:r>
              <a:rPr lang="en-GB" sz="4000" b="1" dirty="0" err="1"/>
              <a:t>Filehandler</a:t>
            </a:r>
            <a:endParaRPr lang="en-GB" sz="4000" b="1" dirty="0"/>
          </a:p>
          <a:p>
            <a:pPr lvl="1"/>
            <a:r>
              <a:rPr lang="en-GB" sz="3200" b="1" dirty="0"/>
              <a:t>Load and save file structure</a:t>
            </a:r>
          </a:p>
          <a:p>
            <a:pPr lvl="1"/>
            <a:r>
              <a:rPr lang="en-GB" sz="3200" b="1" dirty="0"/>
              <a:t>Add Comments</a:t>
            </a:r>
          </a:p>
          <a:p>
            <a:pPr lvl="1"/>
            <a:r>
              <a:rPr lang="en-GB" sz="3200" b="1" dirty="0"/>
              <a:t>Generate new file structure</a:t>
            </a:r>
          </a:p>
          <a:p>
            <a:endParaRPr lang="en-GB" sz="4000" b="1" dirty="0"/>
          </a:p>
          <a:p>
            <a:endParaRPr lang="en-GB" sz="4000" b="1" dirty="0"/>
          </a:p>
          <a:p>
            <a:endParaRPr lang="en-GB" sz="4000" b="1" dirty="0"/>
          </a:p>
          <a:p>
            <a:endParaRPr lang="en-GB" sz="1400" i="1" dirty="0"/>
          </a:p>
          <a:p>
            <a:endParaRPr lang="en-GB" sz="4000" dirty="0"/>
          </a:p>
        </p:txBody>
      </p:sp>
      <p:sp>
        <p:nvSpPr>
          <p:cNvPr id="7" name="Datumsplatzhalter 6">
            <a:extLst>
              <a:ext uri="{FF2B5EF4-FFF2-40B4-BE49-F238E27FC236}">
                <a16:creationId xmlns:a16="http://schemas.microsoft.com/office/drawing/2014/main" id="{E12318F6-3471-49EC-9463-E46A7DEF947E}"/>
              </a:ext>
            </a:extLst>
          </p:cNvPr>
          <p:cNvSpPr>
            <a:spLocks noGrp="1"/>
          </p:cNvSpPr>
          <p:nvPr>
            <p:ph type="dt" sz="half" idx="10"/>
          </p:nvPr>
        </p:nvSpPr>
        <p:spPr/>
        <p:txBody>
          <a:bodyPr/>
          <a:lstStyle/>
          <a:p>
            <a:fld id="{6932E8E8-99D0-4844-B486-C69D8E11A59F}" type="datetime8">
              <a:rPr lang="en-AT" smtClean="0"/>
              <a:t>01/05/2022 21:18</a:t>
            </a:fld>
            <a:endParaRPr lang="en-AT"/>
          </a:p>
        </p:txBody>
      </p:sp>
      <p:sp>
        <p:nvSpPr>
          <p:cNvPr id="9" name="Foliennummernplatzhalter 8">
            <a:extLst>
              <a:ext uri="{FF2B5EF4-FFF2-40B4-BE49-F238E27FC236}">
                <a16:creationId xmlns:a16="http://schemas.microsoft.com/office/drawing/2014/main" id="{5DE12E14-EB90-4679-8F05-AE432D96769D}"/>
              </a:ext>
            </a:extLst>
          </p:cNvPr>
          <p:cNvSpPr>
            <a:spLocks noGrp="1"/>
          </p:cNvSpPr>
          <p:nvPr>
            <p:ph type="sldNum" sz="quarter" idx="12"/>
          </p:nvPr>
        </p:nvSpPr>
        <p:spPr/>
        <p:txBody>
          <a:bodyPr/>
          <a:lstStyle/>
          <a:p>
            <a:fld id="{8E0DBFC4-6B5B-4DF9-BE82-4D16BDFD5A5C}" type="slidenum">
              <a:rPr lang="en-AT" smtClean="0"/>
              <a:t>8</a:t>
            </a:fld>
            <a:endParaRPr lang="en-AT"/>
          </a:p>
        </p:txBody>
      </p:sp>
      <p:pic>
        <p:nvPicPr>
          <p:cNvPr id="3" name="Grafik 2" descr="Ein Bild, das Text enthält.&#10;&#10;Automatisch generierte Beschreibung">
            <a:extLst>
              <a:ext uri="{FF2B5EF4-FFF2-40B4-BE49-F238E27FC236}">
                <a16:creationId xmlns:a16="http://schemas.microsoft.com/office/drawing/2014/main" id="{084CC2F3-F681-47AA-8B65-566E6569D5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2735" y="241767"/>
            <a:ext cx="4257302" cy="6006634"/>
          </a:xfrm>
          <a:prstGeom prst="rect">
            <a:avLst/>
          </a:prstGeom>
        </p:spPr>
      </p:pic>
    </p:spTree>
    <p:extLst>
      <p:ext uri="{BB962C8B-B14F-4D97-AF65-F5344CB8AC3E}">
        <p14:creationId xmlns:p14="http://schemas.microsoft.com/office/powerpoint/2010/main" val="1982424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5577D005-19EE-4F0D-8973-A35038EF4C43}"/>
              </a:ext>
            </a:extLst>
          </p:cNvPr>
          <p:cNvSpPr>
            <a:spLocks noGrp="1"/>
          </p:cNvSpPr>
          <p:nvPr>
            <p:ph type="body" sz="quarter" idx="3"/>
          </p:nvPr>
        </p:nvSpPr>
        <p:spPr>
          <a:xfrm>
            <a:off x="1447005" y="708521"/>
            <a:ext cx="5183188" cy="823912"/>
          </a:xfrm>
        </p:spPr>
        <p:txBody>
          <a:bodyPr>
            <a:noAutofit/>
          </a:bodyPr>
          <a:lstStyle/>
          <a:p>
            <a:r>
              <a:rPr lang="en-GB" sz="6000" dirty="0">
                <a:solidFill>
                  <a:schemeClr val="accent5">
                    <a:lumMod val="40000"/>
                    <a:lumOff val="60000"/>
                  </a:schemeClr>
                </a:solidFill>
              </a:rPr>
              <a:t>Results</a:t>
            </a:r>
            <a:r>
              <a:rPr lang="en-GB" sz="6000" dirty="0"/>
              <a:t> </a:t>
            </a:r>
            <a:r>
              <a:rPr lang="de-DE" sz="6000" dirty="0">
                <a:solidFill>
                  <a:schemeClr val="accent5">
                    <a:lumMod val="40000"/>
                    <a:lumOff val="60000"/>
                  </a:schemeClr>
                </a:solidFill>
              </a:rPr>
              <a:t>:</a:t>
            </a:r>
            <a:endParaRPr lang="en-AT" sz="6000" dirty="0">
              <a:solidFill>
                <a:schemeClr val="accent5">
                  <a:lumMod val="40000"/>
                  <a:lumOff val="60000"/>
                </a:schemeClr>
              </a:solidFill>
            </a:endParaRPr>
          </a:p>
        </p:txBody>
      </p:sp>
      <p:sp>
        <p:nvSpPr>
          <p:cNvPr id="6" name="Inhaltsplatzhalter 5">
            <a:extLst>
              <a:ext uri="{FF2B5EF4-FFF2-40B4-BE49-F238E27FC236}">
                <a16:creationId xmlns:a16="http://schemas.microsoft.com/office/drawing/2014/main" id="{857F35AA-E522-4E8B-BD5B-B60438C771F1}"/>
              </a:ext>
            </a:extLst>
          </p:cNvPr>
          <p:cNvSpPr>
            <a:spLocks noGrp="1"/>
          </p:cNvSpPr>
          <p:nvPr>
            <p:ph sz="quarter" idx="4"/>
          </p:nvPr>
        </p:nvSpPr>
        <p:spPr>
          <a:xfrm>
            <a:off x="1354323" y="1741304"/>
            <a:ext cx="5945900" cy="4406174"/>
          </a:xfrm>
        </p:spPr>
        <p:txBody>
          <a:bodyPr>
            <a:normAutofit/>
          </a:bodyPr>
          <a:lstStyle/>
          <a:p>
            <a:endParaRPr lang="en-GB" sz="4000" b="1" dirty="0"/>
          </a:p>
          <a:p>
            <a:endParaRPr lang="en-GB" sz="4000" b="1" dirty="0"/>
          </a:p>
          <a:p>
            <a:endParaRPr lang="en-GB" sz="4000" b="1" dirty="0"/>
          </a:p>
          <a:p>
            <a:endParaRPr lang="en-GB" sz="1400" i="1" dirty="0"/>
          </a:p>
          <a:p>
            <a:endParaRPr lang="en-GB" sz="4000" dirty="0"/>
          </a:p>
        </p:txBody>
      </p:sp>
      <p:sp>
        <p:nvSpPr>
          <p:cNvPr id="7" name="Datumsplatzhalter 6">
            <a:extLst>
              <a:ext uri="{FF2B5EF4-FFF2-40B4-BE49-F238E27FC236}">
                <a16:creationId xmlns:a16="http://schemas.microsoft.com/office/drawing/2014/main" id="{E12318F6-3471-49EC-9463-E46A7DEF947E}"/>
              </a:ext>
            </a:extLst>
          </p:cNvPr>
          <p:cNvSpPr>
            <a:spLocks noGrp="1"/>
          </p:cNvSpPr>
          <p:nvPr>
            <p:ph type="dt" sz="half" idx="10"/>
          </p:nvPr>
        </p:nvSpPr>
        <p:spPr/>
        <p:txBody>
          <a:bodyPr/>
          <a:lstStyle/>
          <a:p>
            <a:fld id="{6932E8E8-99D0-4844-B486-C69D8E11A59F}" type="datetime8">
              <a:rPr lang="en-AT" smtClean="0"/>
              <a:t>01/05/2022 21:18</a:t>
            </a:fld>
            <a:endParaRPr lang="en-AT"/>
          </a:p>
        </p:txBody>
      </p:sp>
      <p:sp>
        <p:nvSpPr>
          <p:cNvPr id="9" name="Foliennummernplatzhalter 8">
            <a:extLst>
              <a:ext uri="{FF2B5EF4-FFF2-40B4-BE49-F238E27FC236}">
                <a16:creationId xmlns:a16="http://schemas.microsoft.com/office/drawing/2014/main" id="{5DE12E14-EB90-4679-8F05-AE432D96769D}"/>
              </a:ext>
            </a:extLst>
          </p:cNvPr>
          <p:cNvSpPr>
            <a:spLocks noGrp="1"/>
          </p:cNvSpPr>
          <p:nvPr>
            <p:ph type="sldNum" sz="quarter" idx="12"/>
          </p:nvPr>
        </p:nvSpPr>
        <p:spPr/>
        <p:txBody>
          <a:bodyPr/>
          <a:lstStyle/>
          <a:p>
            <a:fld id="{8E0DBFC4-6B5B-4DF9-BE82-4D16BDFD5A5C}" type="slidenum">
              <a:rPr lang="en-AT" smtClean="0"/>
              <a:t>9</a:t>
            </a:fld>
            <a:endParaRPr lang="en-AT"/>
          </a:p>
        </p:txBody>
      </p:sp>
      <p:pic>
        <p:nvPicPr>
          <p:cNvPr id="4" name="Grafik 3" descr="Ein Bild, das Text enthält.&#10;&#10;Automatisch generierte Beschreibung">
            <a:extLst>
              <a:ext uri="{FF2B5EF4-FFF2-40B4-BE49-F238E27FC236}">
                <a16:creationId xmlns:a16="http://schemas.microsoft.com/office/drawing/2014/main" id="{D712EFC1-205A-4262-9F19-3DCA1E4924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31850" y="1418364"/>
            <a:ext cx="6239566" cy="4978339"/>
          </a:xfrm>
          <a:prstGeom prst="rect">
            <a:avLst/>
          </a:prstGeom>
        </p:spPr>
      </p:pic>
      <p:pic>
        <p:nvPicPr>
          <p:cNvPr id="11" name="Grafik 10">
            <a:extLst>
              <a:ext uri="{FF2B5EF4-FFF2-40B4-BE49-F238E27FC236}">
                <a16:creationId xmlns:a16="http://schemas.microsoft.com/office/drawing/2014/main" id="{04598FD1-A2C9-4F2C-9EBA-E08664A37F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39949" y="1416778"/>
            <a:ext cx="4818332" cy="4926125"/>
          </a:xfrm>
          <a:prstGeom prst="rect">
            <a:avLst/>
          </a:prstGeom>
        </p:spPr>
      </p:pic>
      <p:sp>
        <p:nvSpPr>
          <p:cNvPr id="14" name="Inhaltsplatzhalter 5">
            <a:extLst>
              <a:ext uri="{FF2B5EF4-FFF2-40B4-BE49-F238E27FC236}">
                <a16:creationId xmlns:a16="http://schemas.microsoft.com/office/drawing/2014/main" id="{404E9419-7C16-4DBD-A188-16F4C206320B}"/>
              </a:ext>
            </a:extLst>
          </p:cNvPr>
          <p:cNvSpPr txBox="1">
            <a:spLocks/>
          </p:cNvSpPr>
          <p:nvPr/>
        </p:nvSpPr>
        <p:spPr>
          <a:xfrm>
            <a:off x="838200" y="1492079"/>
            <a:ext cx="6554705" cy="44061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4000" b="1" dirty="0"/>
              <a:t>Set Sequence</a:t>
            </a:r>
          </a:p>
          <a:p>
            <a:pPr lvl="1">
              <a:buFont typeface="Wingdings" panose="05000000000000000000" pitchFamily="2" charset="2"/>
              <a:buChar char="§"/>
            </a:pPr>
            <a:r>
              <a:rPr lang="en-GB" sz="3200" b="1" dirty="0"/>
              <a:t>FID seq.</a:t>
            </a:r>
          </a:p>
          <a:p>
            <a:pPr lvl="1">
              <a:buFont typeface="Wingdings" panose="05000000000000000000" pitchFamily="2" charset="2"/>
              <a:buChar char="§"/>
            </a:pPr>
            <a:r>
              <a:rPr lang="en-GB" sz="3200" b="1" dirty="0"/>
              <a:t>Spin-Echo seq.</a:t>
            </a:r>
          </a:p>
          <a:p>
            <a:pPr lvl="1">
              <a:buFont typeface="Wingdings" panose="05000000000000000000" pitchFamily="2" charset="2"/>
              <a:buChar char="§"/>
            </a:pPr>
            <a:r>
              <a:rPr lang="en-GB" sz="3200" b="1" dirty="0"/>
              <a:t>Composite Pulse </a:t>
            </a:r>
          </a:p>
          <a:p>
            <a:pPr marL="457200" lvl="1" indent="0">
              <a:buNone/>
            </a:pPr>
            <a:r>
              <a:rPr lang="en-GB" sz="3200" b="1" dirty="0"/>
              <a:t>	seq.</a:t>
            </a:r>
          </a:p>
          <a:p>
            <a:pPr lvl="1">
              <a:buFont typeface="Wingdings" panose="05000000000000000000" pitchFamily="2" charset="2"/>
              <a:buChar char="§"/>
            </a:pPr>
            <a:r>
              <a:rPr lang="en-GB" sz="3200" b="1" dirty="0"/>
              <a:t>Spin-Echo Phase </a:t>
            </a:r>
          </a:p>
          <a:p>
            <a:pPr marL="914400" lvl="2" indent="0">
              <a:buNone/>
            </a:pPr>
            <a:r>
              <a:rPr lang="en-GB" sz="3200" b="1" dirty="0"/>
              <a:t>seq.</a:t>
            </a:r>
          </a:p>
          <a:p>
            <a:pPr lvl="1"/>
            <a:endParaRPr lang="en-GB" sz="3600" b="1" dirty="0"/>
          </a:p>
          <a:p>
            <a:endParaRPr lang="en-GB" sz="4000" b="1" dirty="0"/>
          </a:p>
          <a:p>
            <a:endParaRPr lang="en-GB" sz="4000" b="1" dirty="0"/>
          </a:p>
          <a:p>
            <a:endParaRPr lang="en-GB" sz="4000" b="1" dirty="0"/>
          </a:p>
          <a:p>
            <a:endParaRPr lang="en-GB" sz="1400" i="1" dirty="0"/>
          </a:p>
          <a:p>
            <a:endParaRPr lang="en-GB" sz="4000" dirty="0"/>
          </a:p>
        </p:txBody>
      </p:sp>
    </p:spTree>
    <p:extLst>
      <p:ext uri="{BB962C8B-B14F-4D97-AF65-F5344CB8AC3E}">
        <p14:creationId xmlns:p14="http://schemas.microsoft.com/office/powerpoint/2010/main" val="1259331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10000"/>
                                  </p:stCondLst>
                                  <p:childTnLst>
                                    <p:set>
                                      <p:cBhvr>
                                        <p:cTn id="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2701</TotalTime>
  <Words>979</Words>
  <Application>Microsoft Office PowerPoint</Application>
  <PresentationFormat>Breitbild</PresentationFormat>
  <Paragraphs>139</Paragraphs>
  <Slides>11</Slides>
  <Notes>11</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11</vt:i4>
      </vt:variant>
    </vt:vector>
  </HeadingPairs>
  <TitlesOfParts>
    <vt:vector size="16" baseType="lpstr">
      <vt:lpstr>Arial</vt:lpstr>
      <vt:lpstr>Calibri</vt:lpstr>
      <vt:lpstr>Calibri Light</vt:lpstr>
      <vt:lpstr>Wingdings</vt:lpstr>
      <vt:lpstr>Office Theme</vt:lpstr>
      <vt:lpstr>Graphical User Interface and Data Handling for a Nuclear Quadrupole Resonance Software Defined Radio Spectrometer</vt:lpstr>
      <vt:lpstr>Content:</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Pɧǃȴǃ ρ ρ Malin</dc:creator>
  <cp:lastModifiedBy>Pɧǃȴǃ ρ ρ Malin</cp:lastModifiedBy>
  <cp:revision>61</cp:revision>
  <cp:lastPrinted>2020-12-17T21:04:34Z</cp:lastPrinted>
  <dcterms:created xsi:type="dcterms:W3CDTF">2020-12-17T10:15:33Z</dcterms:created>
  <dcterms:modified xsi:type="dcterms:W3CDTF">2022-05-01T21:46:02Z</dcterms:modified>
</cp:coreProperties>
</file>

<file path=docProps/thumbnail.jpeg>
</file>